
<file path=[Content_Types].xml><?xml version="1.0" encoding="utf-8"?>
<Types xmlns="http://schemas.openxmlformats.org/package/2006/content-types">
  <Default Extension="xlsx" ContentType="application/vnd.openxmlformats-officedocument.spreadsheetml.sheet"/>
  <Default Extension="png" ContentType="image/png"/>
  <Default Extension="jpeg" ContentType="image/jpeg"/>
  <Default Extension="JPG" ContentType="image/.jpg"/>
  <Default Extension="wdp" ContentType="image/vnd.ms-photo"/>
  <Default Extension="emf" ContentType="image/x-emf"/>
  <Default Extension="wmv" ContentType="video/x-ms-wmv"/>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ommentAuthors.xml" ContentType="application/vnd.openxmlformats-officedocument.presentationml.commentAuthors+xml"/>
  <Override PartName="/ppt/media/image22.svg" ContentType="image/svg+xml"/>
  <Override PartName="/ppt/media/image4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sldIdLst>
    <p:sldId id="263" r:id="rId4"/>
    <p:sldId id="264" r:id="rId6"/>
    <p:sldId id="330" r:id="rId7"/>
    <p:sldId id="333" r:id="rId8"/>
    <p:sldId id="297" r:id="rId9"/>
    <p:sldId id="334" r:id="rId10"/>
    <p:sldId id="411" r:id="rId11"/>
    <p:sldId id="336" r:id="rId12"/>
    <p:sldId id="340" r:id="rId13"/>
    <p:sldId id="342" r:id="rId14"/>
    <p:sldId id="344" r:id="rId15"/>
    <p:sldId id="345" r:id="rId16"/>
    <p:sldId id="353" r:id="rId17"/>
    <p:sldId id="347" r:id="rId18"/>
    <p:sldId id="354" r:id="rId19"/>
    <p:sldId id="361" r:id="rId20"/>
    <p:sldId id="356" r:id="rId21"/>
    <p:sldId id="357" r:id="rId22"/>
    <p:sldId id="358" r:id="rId23"/>
    <p:sldId id="363" r:id="rId24"/>
    <p:sldId id="360" r:id="rId25"/>
    <p:sldId id="369" r:id="rId26"/>
    <p:sldId id="370" r:id="rId27"/>
    <p:sldId id="371" r:id="rId28"/>
    <p:sldId id="372" r:id="rId29"/>
    <p:sldId id="386" r:id="rId30"/>
    <p:sldId id="388" r:id="rId31"/>
    <p:sldId id="389" r:id="rId32"/>
    <p:sldId id="385" r:id="rId33"/>
    <p:sldId id="391" r:id="rId34"/>
    <p:sldId id="414" r:id="rId35"/>
    <p:sldId id="392" r:id="rId36"/>
    <p:sldId id="394" r:id="rId37"/>
    <p:sldId id="409" r:id="rId38"/>
    <p:sldId id="410" r:id="rId39"/>
    <p:sldId id="285" r:id="rId40"/>
    <p:sldId id="405" r:id="rId41"/>
    <p:sldId id="406" r:id="rId42"/>
    <p:sldId id="407" r:id="rId43"/>
    <p:sldId id="408" r:id="rId44"/>
    <p:sldId id="329" r:id="rId45"/>
  </p:sldIdLst>
  <p:sldSz cx="9144000" cy="5143500" type="screen16x9"/>
  <p:notesSz cx="6858000" cy="9144000"/>
  <p:custDataLst>
    <p:tags r:id="rId50"/>
  </p:custDataLst>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guide id="1" orient="horz" pos="1646" userDrawn="1">
          <p15:clr>
            <a:srgbClr val="A4A3A4"/>
          </p15:clr>
        </p15:guide>
        <p15:guide id="2" pos="288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0" clrIdx="0"/>
  <p:cmAuthor id="1" name="admin" initials="a" lastIdx="0" clrIdx="0"/>
  <p:cmAuthor id="2" name="作者" initials="A" lastIdx="0" clrIdx="1"/>
  <p:cmAuthor id="3" name="微软用户" initials="微" lastIdx="0" clrIdx="0"/>
  <p:cmAuthor id="4" name="新课标第一网" initials="新" lastIdx="0" clrIdx="0"/>
  <p:cmAuthor id="5" name="www.xkb1.com" initials="w" lastIdx="0" clrIdx="1"/>
  <p:cmAuthor id="6" name="lenovo" initials="l" lastIdx="0" clrIdx="0"/>
  <p:cmAuthor id="7" name="xkb1.com" initials="x" lastIdx="0" clrIdx="0"/>
  <p:cmAuthor id="8" name="xiaoxuan Zeng" initials="x" lastIdx="0" clrIdx="0"/>
  <p:cmAuthor id="9" name="dongyu" initials="d" lastIdx="0" clrIdx="8"/>
  <p:cmAuthor id="10" name="PC" initials="P" lastIdx="0" clrIdx="9"/>
  <p:cmAuthor id="11" name="szchd2zx08" initials="s" lastIdx="0" clrIdx="10"/>
  <p:cmAuthor id="12" name="jinli" initials="j" lastIdx="0" clrIdx="0"/>
  <p:cmAuthor id="15" name="李丽" initials="李" lastIdx="0" clrIdx="14"/>
  <p:cmAuthor id="16" name="Nicole Li  李倩" initials="N" lastIdx="0" clrIdx="0"/>
  <p:cmAuthor id="18" name="222" initials="2" lastIdx="0" clrIdx="0"/>
  <p:cmAuthor id="20" name="hanying" initials="h" lastIdx="0" clrIdx="19"/>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6561E"/>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130" d="100"/>
          <a:sy n="130" d="100"/>
        </p:scale>
        <p:origin x="-1074" y="-318"/>
      </p:cViewPr>
      <p:guideLst>
        <p:guide orient="horz" pos="1620"/>
        <p:guide pos="2880"/>
        <p:guide orient="horz" pos="1646"/>
        <p:guide pos="288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0" Type="http://schemas.openxmlformats.org/officeDocument/2006/relationships/tags" Target="tags/tag283.xml"/><Relationship Id="rId5" Type="http://schemas.openxmlformats.org/officeDocument/2006/relationships/notesMaster" Target="notesMasters/notesMaster1.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a:defRPr lang="zh-CN" sz="1800" b="1" i="0" u="none" strike="noStrike" kern="1200" baseline="0">
                <a:solidFill>
                  <a:schemeClr val="tx1"/>
                </a:solidFill>
                <a:latin typeface="楷体" panose="02010609060101010101" pitchFamily="49" charset="-122"/>
                <a:ea typeface="楷体" panose="02010609060101010101" pitchFamily="49" charset="-122"/>
                <a:cs typeface="+mn-cs"/>
              </a:defRPr>
            </a:pPr>
            <a:r>
              <a:rPr lang="zh-CN" dirty="0">
                <a:latin typeface="黑体" panose="02010609060101010101" pitchFamily="49" charset="-122"/>
                <a:ea typeface="黑体" panose="02010609060101010101" pitchFamily="49" charset="-122"/>
              </a:rPr>
              <a:t>英国输入中国的鸦片</a:t>
            </a:r>
            <a:r>
              <a:rPr lang="zh-CN" dirty="0">
                <a:solidFill>
                  <a:srgbClr val="0000FF"/>
                </a:solidFill>
                <a:latin typeface="黑体" panose="02010609060101010101" pitchFamily="49" charset="-122"/>
                <a:ea typeface="黑体" panose="02010609060101010101" pitchFamily="49" charset="-122"/>
              </a:rPr>
              <a:t>激增</a:t>
            </a:r>
            <a:r>
              <a:rPr lang="zh-CN" dirty="0">
                <a:latin typeface="黑体" panose="02010609060101010101" pitchFamily="49" charset="-122"/>
                <a:ea typeface="黑体" panose="02010609060101010101" pitchFamily="49" charset="-122"/>
              </a:rPr>
              <a:t>表</a:t>
            </a:r>
            <a:endParaRPr lang="en-US" dirty="0">
              <a:latin typeface="黑体" panose="02010609060101010101" pitchFamily="49" charset="-122"/>
              <a:ea typeface="黑体" panose="02010609060101010101" pitchFamily="49" charset="-122"/>
            </a:endParaRPr>
          </a:p>
          <a:p>
            <a:pPr>
              <a:defRPr lang="zh-CN" sz="1800" b="1" i="0" u="none" strike="noStrike" kern="1200" baseline="0">
                <a:solidFill>
                  <a:schemeClr val="tx1"/>
                </a:solidFill>
                <a:latin typeface="楷体" panose="02010609060101010101" pitchFamily="49" charset="-122"/>
                <a:ea typeface="楷体" panose="02010609060101010101" pitchFamily="49" charset="-122"/>
                <a:cs typeface="+mn-cs"/>
              </a:defRPr>
            </a:pPr>
            <a:r>
              <a:rPr lang="zh-CN" dirty="0">
                <a:latin typeface="黑体" panose="02010609060101010101" pitchFamily="49" charset="-122"/>
                <a:ea typeface="黑体" panose="02010609060101010101" pitchFamily="49" charset="-122"/>
              </a:rPr>
              <a:t>（单位：箱）</a:t>
            </a:r>
            <a:endParaRPr lang="zh-CN" dirty="0">
              <a:latin typeface="黑体" panose="02010609060101010101" pitchFamily="49" charset="-122"/>
              <a:ea typeface="黑体" panose="02010609060101010101" pitchFamily="49" charset="-122"/>
            </a:endParaRPr>
          </a:p>
        </c:rich>
      </c:tx>
      <c:layout/>
      <c:overlay val="0"/>
      <c:spPr>
        <a:noFill/>
        <a:ln>
          <a:noFill/>
        </a:ln>
        <a:effectLst/>
      </c:spPr>
    </c:title>
    <c:autoTitleDeleted val="0"/>
    <c:plotArea>
      <c:layout>
        <c:manualLayout>
          <c:layoutTarget val="inner"/>
          <c:xMode val="edge"/>
          <c:yMode val="edge"/>
          <c:x val="0.127350392721665"/>
          <c:y val="0.172728516099944"/>
          <c:w val="0.827230268123105"/>
          <c:h val="0.606543075423191"/>
        </c:manualLayout>
      </c:layout>
      <c:barChart>
        <c:barDir val="col"/>
        <c:grouping val="clustered"/>
        <c:varyColors val="0"/>
        <c:ser>
          <c:idx val="0"/>
          <c:order val="0"/>
          <c:tx>
            <c:strRef>
              <c:f>Sheet1!$B$1</c:f>
              <c:strCache>
                <c:ptCount val="1"/>
                <c:pt idx="0">
                  <c:v>英国输入中国的鸦片激增表</c:v>
                </c:pt>
              </c:strCache>
            </c:strRef>
          </c:tx>
          <c:spPr>
            <a:solidFill>
              <a:schemeClr val="accent6"/>
            </a:solidFill>
            <a:ln>
              <a:noFill/>
            </a:ln>
            <a:effectLst/>
          </c:spPr>
          <c:invertIfNegative val="0"/>
          <c:dLbls>
            <c:dLbl>
              <c:idx val="0"/>
              <c:layout/>
              <c:tx>
                <c:rich>
                  <a:bodyPr rot="0" spcFirstLastPara="0" vertOverflow="ellipsis" vert="horz" wrap="square" lIns="38100" tIns="19050" rIns="38100" bIns="19050" anchor="ctr" anchorCtr="1"/>
                  <a:lstStyle/>
                  <a:p>
                    <a:pPr>
                      <a:defRPr lang="zh-CN" sz="1000" b="1" i="0" u="none" strike="noStrike" kern="1200" baseline="0">
                        <a:solidFill>
                          <a:schemeClr val="tx1"/>
                        </a:solidFill>
                        <a:latin typeface="+mn-lt"/>
                        <a:ea typeface="+mn-ea"/>
                        <a:cs typeface="+mn-cs"/>
                      </a:defRPr>
                    </a:pPr>
                    <a:r>
                      <a:rPr lang="en-US"/>
                      <a:t>4000</a:t>
                    </a:r>
                    <a:r>
                      <a:rPr lang="zh-CN"/>
                      <a:t>多</a:t>
                    </a:r>
                    <a:endParaRPr lang="zh-CN"/>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Sheet1!$A$2:$A$7</c:f>
              <c:strCache>
                <c:ptCount val="6"/>
                <c:pt idx="0">
                  <c:v>1795—1819</c:v>
                </c:pt>
                <c:pt idx="1">
                  <c:v>1820—1824</c:v>
                </c:pt>
                <c:pt idx="2">
                  <c:v>1825—1829</c:v>
                </c:pt>
                <c:pt idx="3">
                  <c:v>1830—1834</c:v>
                </c:pt>
                <c:pt idx="4">
                  <c:v>1835—1838</c:v>
                </c:pt>
                <c:pt idx="5">
                  <c:v>1839</c:v>
                </c:pt>
              </c:strCache>
            </c:strRef>
          </c:cat>
          <c:val>
            <c:numRef>
              <c:f>Sheet1!$B$2:$B$7</c:f>
              <c:numCache>
                <c:formatCode>General</c:formatCode>
                <c:ptCount val="6"/>
                <c:pt idx="0">
                  <c:v>4050</c:v>
                </c:pt>
                <c:pt idx="1">
                  <c:v>7889</c:v>
                </c:pt>
                <c:pt idx="2">
                  <c:v>12576</c:v>
                </c:pt>
                <c:pt idx="3">
                  <c:v>20331</c:v>
                </c:pt>
                <c:pt idx="4">
                  <c:v>35445</c:v>
                </c:pt>
                <c:pt idx="5">
                  <c:v>40200</c:v>
                </c:pt>
              </c:numCache>
            </c:numRef>
          </c:val>
        </c:ser>
        <c:dLbls>
          <c:showLegendKey val="0"/>
          <c:showVal val="1"/>
          <c:showCatName val="0"/>
          <c:showSerName val="0"/>
          <c:showPercent val="0"/>
          <c:showBubbleSize val="0"/>
        </c:dLbls>
        <c:gapWidth val="219"/>
        <c:overlap val="-27"/>
        <c:axId val="326113152"/>
        <c:axId val="326148864"/>
      </c:barChart>
      <c:catAx>
        <c:axId val="326113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1" i="0" u="none" strike="noStrike" kern="1200" baseline="0">
                <a:solidFill>
                  <a:schemeClr val="tx1"/>
                </a:solidFill>
                <a:latin typeface="+mn-lt"/>
                <a:ea typeface="+mn-ea"/>
                <a:cs typeface="+mn-cs"/>
              </a:defRPr>
            </a:pPr>
          </a:p>
        </c:txPr>
        <c:crossAx val="326148864"/>
        <c:crosses val="autoZero"/>
        <c:auto val="1"/>
        <c:lblAlgn val="ctr"/>
        <c:lblOffset val="100"/>
        <c:noMultiLvlLbl val="0"/>
      </c:catAx>
      <c:valAx>
        <c:axId val="326148864"/>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0" vertOverflow="ellipsis" vert="horz" wrap="square" anchor="ctr" anchorCtr="1"/>
          <a:lstStyle/>
          <a:p>
            <a:pPr>
              <a:defRPr lang="zh-CN" sz="1000" b="1" i="0" u="none" strike="noStrike" kern="1200" baseline="0">
                <a:solidFill>
                  <a:schemeClr val="tx1"/>
                </a:solidFill>
                <a:latin typeface="+mn-lt"/>
                <a:ea typeface="+mn-ea"/>
                <a:cs typeface="+mn-cs"/>
              </a:defRPr>
            </a:pPr>
          </a:p>
        </c:txPr>
        <c:crossAx val="326113152"/>
        <c:crosses val="autoZero"/>
        <c:crossBetween val="between"/>
      </c:valAx>
      <c:spPr>
        <a:noFill/>
        <a:ln>
          <a:noFill/>
        </a:ln>
        <a:effectLst/>
      </c:spPr>
    </c:plotArea>
    <c:plotVisOnly val="1"/>
    <c:dispBlanksAs val="gap"/>
    <c:showDLblsOverMax val="0"/>
  </c:chart>
  <c:spPr>
    <a:noFill/>
    <a:ln>
      <a:noFill/>
    </a:ln>
    <a:effectLst/>
  </c:spPr>
  <c:txPr>
    <a:bodyPr/>
    <a:lstStyle/>
    <a:p>
      <a:pPr>
        <a:defRPr lang="zh-CN" b="1"/>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黑体" panose="02010609060101010101" pitchFamily="49"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黑体" panose="02010609060101010101" pitchFamily="49"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6280" y="1143000"/>
            <a:ext cx="548544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黑体" panose="02010609060101010101" pitchFamily="49"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黑体" panose="02010609060101010101" pitchFamily="49"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pitchFamily="49" charset="-122"/>
        <a:cs typeface="+mn-cs"/>
      </a:defRPr>
    </a:lvl1pPr>
    <a:lvl2pPr marL="457200" algn="l" defTabSz="914400" rtl="0" eaLnBrk="1" latinLnBrk="0" hangingPunct="1">
      <a:defRPr sz="1200" kern="1200">
        <a:solidFill>
          <a:schemeClr val="tx1"/>
        </a:solidFill>
        <a:latin typeface="+mn-lt"/>
        <a:ea typeface="黑体" panose="02010609060101010101" pitchFamily="49" charset="-122"/>
        <a:cs typeface="+mn-cs"/>
      </a:defRPr>
    </a:lvl2pPr>
    <a:lvl3pPr marL="914400" algn="l" defTabSz="914400" rtl="0" eaLnBrk="1" latinLnBrk="0" hangingPunct="1">
      <a:defRPr sz="1200" kern="1200">
        <a:solidFill>
          <a:schemeClr val="tx1"/>
        </a:solidFill>
        <a:latin typeface="+mn-lt"/>
        <a:ea typeface="黑体" panose="02010609060101010101" pitchFamily="49" charset="-122"/>
        <a:cs typeface="+mn-cs"/>
      </a:defRPr>
    </a:lvl3pPr>
    <a:lvl4pPr marL="1371600" algn="l" defTabSz="914400" rtl="0" eaLnBrk="1" latinLnBrk="0" hangingPunct="1">
      <a:defRPr sz="1200" kern="1200">
        <a:solidFill>
          <a:schemeClr val="tx1"/>
        </a:solidFill>
        <a:latin typeface="+mn-lt"/>
        <a:ea typeface="黑体" panose="02010609060101010101" pitchFamily="49" charset="-122"/>
        <a:cs typeface="+mn-cs"/>
      </a:defRPr>
    </a:lvl4pPr>
    <a:lvl5pPr marL="1828800" algn="l" defTabSz="914400" rtl="0" eaLnBrk="1" latinLnBrk="0" hangingPunct="1">
      <a:defRPr sz="1200" kern="1200">
        <a:solidFill>
          <a:schemeClr val="tx1"/>
        </a:solidFill>
        <a:latin typeface="+mn-lt"/>
        <a:ea typeface="黑体" panose="02010609060101010101"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1.xml.rels><?xml version="1.0" encoding="UTF-8" standalone="yes"?>
<Relationships xmlns="http://schemas.openxmlformats.org/package/2006/relationships"><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2.xml.rels><?xml version="1.0" encoding="UTF-8" standalone="yes"?>
<Relationships xmlns="http://schemas.openxmlformats.org/package/2006/relationships"><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3.xml.rels><?xml version="1.0" encoding="UTF-8" standalone="yes"?>
<Relationships xmlns="http://schemas.openxmlformats.org/package/2006/relationships"><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4.xml.rels><?xml version="1.0" encoding="UTF-8" standalone="yes"?>
<Relationships xmlns="http://schemas.openxmlformats.org/package/2006/relationships"><Relationship Id="rId5" Type="http://schemas.openxmlformats.org/officeDocument/2006/relationships/tags" Target="../tags/tag252.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5.xml.rels><?xml version="1.0" encoding="UTF-8" standalone="yes"?>
<Relationships xmlns="http://schemas.openxmlformats.org/package/2006/relationships"><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4.xml.rels><?xml version="1.0" encoding="UTF-8" standalone="yes"?>
<Relationships xmlns="http://schemas.openxmlformats.org/package/2006/relationships"><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5.xml.rels><?xml version="1.0" encoding="UTF-8" standalone="yes"?>
<Relationships xmlns="http://schemas.openxmlformats.org/package/2006/relationships"><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7.xml.rels><?xml version="1.0" encoding="UTF-8" standalone="yes"?>
<Relationships xmlns="http://schemas.openxmlformats.org/package/2006/relationships"><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8.xml.rels><?xml version="1.0" encoding="UTF-8" standalone="yes"?>
<Relationships xmlns="http://schemas.openxmlformats.org/package/2006/relationships"><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tags" Target="../tags/tag195.xml"/><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custDataLst>
              <p:tags r:id="rId3"/>
            </p:custDataLst>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custDataLst>
              <p:tags r:id="rId4"/>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381000" y="685800"/>
            <a:ext cx="6096000" cy="3429000"/>
          </a:xfrm>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13559BF-042D-4C25-BC33-D9C100FEB1C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381000" y="685800"/>
            <a:ext cx="6096000" cy="3429000"/>
          </a:xfrm>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13559BF-042D-4C25-BC33-D9C100FEB1C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381000" y="685800"/>
            <a:ext cx="6096000" cy="3429000"/>
          </a:xfrm>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13559BF-042D-4C25-BC33-D9C100FEB1C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381000" y="685800"/>
            <a:ext cx="6096000" cy="3429000"/>
          </a:xfrm>
        </p:spPr>
      </p:sp>
      <p:sp>
        <p:nvSpPr>
          <p:cNvPr id="3" name="备注占位符 2"/>
          <p:cNvSpPr>
            <a:spLocks noGrp="1"/>
          </p:cNvSpPr>
          <p:nvPr>
            <p:ph type="body" idx="1"/>
            <p:custDataLst>
              <p:tags r:id="rId4"/>
            </p:custDataLst>
          </p:nvPr>
        </p:nvSpPr>
        <p:spPr/>
        <p:txBody>
          <a:bodyPr/>
          <a:lstStyle/>
          <a:p>
            <a:endParaRPr lang="zh-CN" altLang="en-US" dirty="0"/>
          </a:p>
        </p:txBody>
      </p:sp>
      <p:sp>
        <p:nvSpPr>
          <p:cNvPr id="4" name="灯片编号占位符 3"/>
          <p:cNvSpPr>
            <a:spLocks noGrp="1"/>
          </p:cNvSpPr>
          <p:nvPr>
            <p:ph type="sldNum" sz="quarter" idx="10"/>
            <p:custDataLst>
              <p:tags r:id="rId5"/>
            </p:custDataLst>
          </p:nvPr>
        </p:nvSpPr>
        <p:spPr/>
        <p:txBody>
          <a:bodyPr/>
          <a:lstStyle/>
          <a:p>
            <a:fld id="{113559BF-042D-4C25-BC33-D9C100FEB1C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381000" y="685800"/>
            <a:ext cx="6096000" cy="3429000"/>
          </a:xfrm>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13559BF-042D-4C25-BC33-D9C100FEB1C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381000" y="685800"/>
            <a:ext cx="6096000" cy="3429000"/>
          </a:xfrm>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13559BF-042D-4C25-BC33-D9C100FEB1C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381000" y="685800"/>
            <a:ext cx="6096000" cy="3429000"/>
          </a:xfrm>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113559BF-042D-4C25-BC33-D9C100FEB1C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a:xfrm>
            <a:off x="685800" y="1143000"/>
            <a:ext cx="5486400" cy="3086100"/>
          </a:xfrm>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a:xfrm>
            <a:off x="685800" y="1143000"/>
            <a:ext cx="5486400" cy="3086100"/>
          </a:xfrm>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a:xfrm>
            <a:off x="685800" y="1143000"/>
            <a:ext cx="5486400" cy="3086100"/>
          </a:xfrm>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a:xfrm>
            <a:off x="685800" y="1143000"/>
            <a:ext cx="5486400" cy="3086100"/>
          </a:xfrm>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a:xfrm>
            <a:off x="685800" y="1143000"/>
            <a:ext cx="5486400" cy="3086100"/>
          </a:xfrm>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a:xfrm>
            <a:off x="685800" y="1143000"/>
            <a:ext cx="5486400" cy="3086100"/>
          </a:xfrm>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45057"/>
          <p:cNvSpPr>
            <a:spLocks noGrp="1" noRot="1" noChangeAspect="1" noTextEdit="1"/>
          </p:cNvSpPr>
          <p:nvPr>
            <p:ph type="sldImg"/>
            <p:custDataLst>
              <p:tags r:id="rId3"/>
            </p:custDataLst>
          </p:nvPr>
        </p:nvSpPr>
        <p:spPr>
          <a:xfrm>
            <a:off x="685800" y="1143000"/>
            <a:ext cx="5486400" cy="3086100"/>
          </a:xfrm>
        </p:spPr>
      </p:sp>
      <p:sp>
        <p:nvSpPr>
          <p:cNvPr id="45059" name="文本占位符 45058"/>
          <p:cNvSpPr>
            <a:spLocks noGrp="1"/>
          </p:cNvSpPr>
          <p:nvPr>
            <p:ph type="body" idx="1"/>
            <p:custDataLst>
              <p:tags r:id="rId4"/>
            </p:custDataLst>
          </p:nvPr>
        </p:nvSpPr>
        <p:spPr/>
        <p:txBody>
          <a:bodyPr/>
          <a:lstStyle/>
          <a:p>
            <a:pPr lvl="0"/>
            <a:endParaRPr lang="zh-CN" altLang="en-US"/>
          </a:p>
        </p:txBody>
      </p:sp>
      <p:sp>
        <p:nvSpPr>
          <p:cNvPr id="2" name="灯片编号占位符 1"/>
          <p:cNvSpPr>
            <a:spLocks noGrp="1"/>
          </p:cNvSpPr>
          <p:nvPr>
            <p:ph type="sldNum" sz="quarter" idx="2"/>
            <p:custDataLst>
              <p:tags r:id="rId5"/>
            </p:custDataLst>
          </p:nvPr>
        </p:nvSpPr>
        <p:spPr/>
        <p:txBody>
          <a:bodyPr/>
          <a:lstStyle/>
          <a:p>
            <a:pPr lvl="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新课导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a:latin typeface="黑体" panose="02010609060101010101" pitchFamily="49" charset="-122"/>
                <a:ea typeface="黑体" panose="02010609060101010101" pitchFamily="49" charset="-122"/>
              </a:rPr>
              <a:t>新课导入</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学习任务三">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933888"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学习任务三</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2045668" cy="354827"/>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边框">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6010" y="456010"/>
            <a:ext cx="8227219" cy="529829"/>
          </a:xfrm>
          <a:prstGeom prst="rect">
            <a:avLst/>
          </a:prstGeom>
        </p:spPr>
        <p:txBody>
          <a:bodyPr/>
          <a:lstStyle>
            <a:lvl1pPr>
              <a:defRPr>
                <a:ea typeface="黑体" panose="02010609060101010101" pitchFamily="49" charset="-122"/>
              </a:defRPr>
            </a:lvl1pPr>
          </a:lstStyle>
          <a:p>
            <a:pPr fontAlgn="auto"/>
            <a:r>
              <a:rPr lang="zh-CN" altLang="en-US" sz="2025" strike="noStrike" noProof="1" smtClean="0"/>
              <a:t>单击此处编辑母版标题样式</a:t>
            </a:r>
            <a:endParaRPr lang="zh-CN" altLang="en-US" strike="noStrike" noProof="1"/>
          </a:p>
        </p:txBody>
      </p:sp>
      <p:sp>
        <p:nvSpPr>
          <p:cNvPr id="3" name="内容占位符 2"/>
          <p:cNvSpPr>
            <a:spLocks noGrp="1"/>
          </p:cNvSpPr>
          <p:nvPr>
            <p:ph idx="1"/>
          </p:nvPr>
        </p:nvSpPr>
        <p:spPr>
          <a:xfrm>
            <a:off x="456010" y="1117997"/>
            <a:ext cx="8227219" cy="3571875"/>
          </a:xfrm>
          <a:prstGeom prst="rect">
            <a:avLst/>
          </a:prstGeom>
        </p:spPr>
        <p:txBody>
          <a:bodyPr/>
          <a:lstStyle>
            <a:lvl1pPr>
              <a:defRPr>
                <a:ea typeface="黑体" panose="02010609060101010101" pitchFamily="49" charset="-122"/>
              </a:defRPr>
            </a:lvl1pPr>
            <a:lvl2pPr>
              <a:defRPr>
                <a:ea typeface="黑体" panose="02010609060101010101" pitchFamily="49" charset="-122"/>
              </a:defRPr>
            </a:lvl2pPr>
            <a:lvl3pPr>
              <a:defRPr>
                <a:ea typeface="黑体" panose="02010609060101010101" pitchFamily="49" charset="-122"/>
              </a:defRPr>
            </a:lvl3pPr>
            <a:lvl4pPr>
              <a:defRPr>
                <a:ea typeface="黑体" panose="02010609060101010101" pitchFamily="49" charset="-122"/>
              </a:defRPr>
            </a:lvl4pPr>
            <a:lvl5pPr>
              <a:defRPr>
                <a:ea typeface="黑体" panose="02010609060101010101" pitchFamily="49" charset="-122"/>
              </a:defRPr>
            </a:lvl5pPr>
          </a:lstStyle>
          <a:p>
            <a:pPr lvl="0" fontAlgn="auto"/>
            <a:r>
              <a:rPr lang="zh-CN" altLang="en-US" sz="1015"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z="790" strike="noStrike" noProof="1" smtClean="0"/>
              <a:t>第四级</a:t>
            </a:r>
            <a:endParaRPr lang="zh-CN" altLang="en-US" strike="noStrike" noProof="1" smtClean="0"/>
          </a:p>
          <a:p>
            <a:pPr lvl="4" fontAlgn="auto"/>
            <a:r>
              <a:rPr lang="zh-CN" altLang="en-US" sz="790" strike="noStrike" noProof="1" smtClean="0"/>
              <a:t>第五级</a:t>
            </a:r>
            <a:endParaRPr lang="zh-CN" altLang="en-US" strike="noStrike" noProof="1"/>
          </a:p>
        </p:txBody>
      </p:sp>
      <p:sp>
        <p:nvSpPr>
          <p:cNvPr id="4" name="日期占位符 3"/>
          <p:cNvSpPr>
            <a:spLocks noGrp="1"/>
          </p:cNvSpPr>
          <p:nvPr>
            <p:ph type="dt" sz="half" idx="10"/>
          </p:nvPr>
        </p:nvSpPr>
        <p:spPr>
          <a:xfrm>
            <a:off x="458391" y="4738688"/>
            <a:ext cx="2026444" cy="236935"/>
          </a:xfrm>
          <a:prstGeom prst="rect">
            <a:avLst/>
          </a:prstGeom>
        </p:spPr>
        <p:txBody>
          <a:bodyPr vert="horz" lIns="91440" tIns="45720" rIns="91440" bIns="45720" rtlCol="0" anchor="ctr">
            <a:normAutofit/>
          </a:bodyPr>
          <a:lstStyle>
            <a:lvl1pPr>
              <a:defRPr>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a:xfrm>
            <a:off x="3087291" y="4738688"/>
            <a:ext cx="2969419" cy="236935"/>
          </a:xfrm>
          <a:prstGeom prst="rect">
            <a:avLst/>
          </a:prstGeom>
        </p:spPr>
        <p:txBody>
          <a:bodyPr vert="horz" lIns="91440" tIns="45720" rIns="91440" bIns="45720" rtlCol="0" anchor="ctr">
            <a:normAutofit/>
          </a:bodyPr>
          <a:lstStyle>
            <a:lvl1pPr>
              <a:defRPr>
                <a:ea typeface="黑体" panose="02010609060101010101" pitchFamily="49" charset="-122"/>
              </a:defRPr>
            </a:lvl1pPr>
          </a:lstStyle>
          <a:p>
            <a:endParaRPr lang="zh-CN" altLang="en-US" dirty="0"/>
          </a:p>
        </p:txBody>
      </p:sp>
      <p:sp>
        <p:nvSpPr>
          <p:cNvPr id="6" name="灯片编号占位符 5"/>
          <p:cNvSpPr>
            <a:spLocks noGrp="1"/>
          </p:cNvSpPr>
          <p:nvPr>
            <p:ph type="sldNum" sz="quarter" idx="12"/>
          </p:nvPr>
        </p:nvSpPr>
        <p:spPr>
          <a:xfrm>
            <a:off x="6657975" y="4738688"/>
            <a:ext cx="2025254" cy="236935"/>
          </a:xfrm>
          <a:prstGeom prst="rect">
            <a:avLst/>
          </a:prstGeom>
        </p:spPr>
        <p:txBody>
          <a:bodyPr vert="horz" lIns="91440" tIns="45720" rIns="91440" bIns="45720" rtlCol="0" anchor="ctr">
            <a:normAutofit/>
          </a:bodyPr>
          <a:lstStyle>
            <a:lvl1pPr>
              <a:defRPr>
                <a:ea typeface="黑体" panose="02010609060101010101" pitchFamily="49" charset="-122"/>
              </a:defRPr>
            </a:lvl1pPr>
          </a:lstStyle>
          <a:p>
            <a:fld id="{565CE74E-AB26-4998-AD42-012C4C1AD076}" type="slidenum">
              <a:rPr lang="zh-CN" altLang="en-US" smtClean="0"/>
            </a:fld>
            <a:endParaRPr lang="zh-CN" altLang="en-US" dirty="0"/>
          </a:p>
        </p:txBody>
      </p:sp>
    </p:spTree>
  </p:cSld>
  <p:clrMapOvr>
    <a:masterClrMapping/>
  </p:clrMapOvr>
  <p:transition/>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课后作业">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学习目标">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学习目标</a:t>
            </a:r>
            <a:endParaRPr lang="zh-CN" altLang="en-US" sz="24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1685628" cy="354827"/>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课堂总结">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课堂总结</a:t>
            </a:r>
            <a:endParaRPr lang="zh-CN" altLang="en-US" sz="24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1685628" cy="354827"/>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相关史事">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相关史事</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知识链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知识链接</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知识探究">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知识探究</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当堂训练">
    <p:bg>
      <p:bgPr>
        <a:solidFill>
          <a:schemeClr val="bg2"/>
        </a:solidFill>
        <a:effectLst/>
      </p:bgPr>
    </p:bg>
    <p:spTree>
      <p:nvGrpSpPr>
        <p:cNvPr id="1" name=""/>
        <p:cNvGrpSpPr/>
        <p:nvPr/>
      </p:nvGrpSpPr>
      <p:grpSpPr>
        <a:xfrm>
          <a:off x="0" y="0"/>
          <a:ext cx="0" cy="0"/>
          <a:chOff x="0" y="0"/>
          <a:chExt cx="0" cy="0"/>
        </a:xfrm>
      </p:grpSpPr>
      <p:sp>
        <p:nvSpPr>
          <p:cNvPr id="4"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当堂训练</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2"/>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3"/>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userDrawn="1">
            <p:custDataLst>
              <p:tags r:id="rId4"/>
            </p:custDataLst>
          </p:nvPr>
        </p:nvCxnSpPr>
        <p:spPr>
          <a:xfrm>
            <a:off x="0" y="699542"/>
            <a:ext cx="9144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学习任务一">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933888"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学习任务一</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2045668" cy="354827"/>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学习任务二">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933888"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学习任务二</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2045668" cy="354827"/>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3" name="Picture 2" descr="C:\Users\Administrator\Desktop\初中七彩课堂图标.png"/>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380446" y="92393"/>
            <a:ext cx="1356836" cy="548164"/>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nLst>
      <p:par>
        <p:cTn id="1" dur="indefinite" restart="never" nodeType="tmRoot"/>
      </p:par>
    </p:tnLst>
  </p:timing>
  <p:hf sldNum="0" hdr="0" ftr="0" dt="0"/>
  <p:txStyles>
    <p:titleStyle>
      <a:lvl1pPr algn="l" defTabSz="514350" rtl="0" eaLnBrk="1" fontAlgn="auto" latinLnBrk="0" hangingPunct="1">
        <a:lnSpc>
          <a:spcPct val="100000"/>
        </a:lnSpc>
        <a:spcBef>
          <a:spcPct val="0"/>
        </a:spcBef>
        <a:buNone/>
        <a:defRPr sz="2025" b="1" u="none" strike="noStrike" kern="1200" cap="none" spc="300" normalizeH="0" baseline="0">
          <a:solidFill>
            <a:schemeClr val="tx1">
              <a:lumMod val="85000"/>
              <a:lumOff val="15000"/>
            </a:schemeClr>
          </a:solidFill>
          <a:uFillTx/>
          <a:latin typeface="+mj-lt"/>
          <a:ea typeface="+mj-ea"/>
          <a:cs typeface="+mj-cs"/>
        </a:defRPr>
      </a:lvl1pPr>
    </p:titleStyle>
    <p:bodyStyle>
      <a:lvl1pPr marL="128905" indent="-128905" algn="l" defTabSz="514350" rtl="0" eaLnBrk="1" fontAlgn="auto" latinLnBrk="0" hangingPunct="1">
        <a:lnSpc>
          <a:spcPct val="130000"/>
        </a:lnSpc>
        <a:spcBef>
          <a:spcPts val="0"/>
        </a:spcBef>
        <a:spcAft>
          <a:spcPts val="1000"/>
        </a:spcAft>
        <a:buFont typeface="Arial" panose="020B0604020202020204" pitchFamily="34" charset="0"/>
        <a:buChar char="●"/>
        <a:defRPr sz="975" u="none" strike="noStrike" kern="1200" cap="none" spc="151" normalizeH="0" baseline="0">
          <a:solidFill>
            <a:schemeClr val="tx1">
              <a:lumMod val="65000"/>
              <a:lumOff val="35000"/>
            </a:schemeClr>
          </a:solidFill>
          <a:uFillTx/>
          <a:latin typeface="+mn-lt"/>
          <a:ea typeface="+mn-ea"/>
          <a:cs typeface="+mn-cs"/>
        </a:defRPr>
      </a:lvl1pPr>
      <a:lvl2pPr marL="386080" indent="-128905" algn="l" defTabSz="514350" rtl="0" eaLnBrk="1" fontAlgn="auto" latinLnBrk="0" hangingPunct="1">
        <a:lnSpc>
          <a:spcPct val="120000"/>
        </a:lnSpc>
        <a:spcBef>
          <a:spcPts val="0"/>
        </a:spcBef>
        <a:spcAft>
          <a:spcPts val="600"/>
        </a:spcAft>
        <a:buFont typeface="Arial" panose="020B0604020202020204" pitchFamily="34" charset="0"/>
        <a:buChar char="●"/>
        <a:tabLst>
          <a:tab pos="906145" algn="l"/>
          <a:tab pos="906145" algn="l"/>
          <a:tab pos="906145" algn="l"/>
          <a:tab pos="906145" algn="l"/>
        </a:tabLst>
        <a:defRPr sz="900" u="none" strike="noStrike" kern="1200" cap="none" spc="151" normalizeH="0" baseline="0">
          <a:solidFill>
            <a:schemeClr val="tx1">
              <a:lumMod val="65000"/>
              <a:lumOff val="35000"/>
            </a:schemeClr>
          </a:solidFill>
          <a:uFillTx/>
          <a:latin typeface="+mn-lt"/>
          <a:ea typeface="+mn-ea"/>
          <a:cs typeface="+mn-cs"/>
        </a:defRPr>
      </a:lvl2pPr>
      <a:lvl3pPr marL="643255" indent="-128905" algn="l" defTabSz="514350" rtl="0" eaLnBrk="1" fontAlgn="auto" latinLnBrk="0" hangingPunct="1">
        <a:lnSpc>
          <a:spcPct val="120000"/>
        </a:lnSpc>
        <a:spcBef>
          <a:spcPts val="0"/>
        </a:spcBef>
        <a:spcAft>
          <a:spcPts val="600"/>
        </a:spcAft>
        <a:buFont typeface="Arial" panose="020B0604020202020204" pitchFamily="34" charset="0"/>
        <a:buChar char="●"/>
        <a:defRPr sz="900" u="none" strike="noStrike" kern="1200" cap="none" spc="151" normalizeH="0" baseline="0">
          <a:solidFill>
            <a:schemeClr val="tx1">
              <a:lumMod val="65000"/>
              <a:lumOff val="35000"/>
            </a:schemeClr>
          </a:solidFill>
          <a:uFillTx/>
          <a:latin typeface="+mn-lt"/>
          <a:ea typeface="+mn-ea"/>
          <a:cs typeface="+mn-cs"/>
        </a:defRPr>
      </a:lvl3pPr>
      <a:lvl4pPr marL="900430" indent="-128905" algn="l" defTabSz="514350" rtl="0" eaLnBrk="1" fontAlgn="auto" latinLnBrk="0" hangingPunct="1">
        <a:lnSpc>
          <a:spcPct val="120000"/>
        </a:lnSpc>
        <a:spcBef>
          <a:spcPts val="0"/>
        </a:spcBef>
        <a:spcAft>
          <a:spcPts val="300"/>
        </a:spcAft>
        <a:buFont typeface="Wingdings" panose="05000000000000000000" charset="0"/>
        <a:buChar char=""/>
        <a:defRPr sz="825" u="none" strike="noStrike" kern="1200" cap="none" spc="151" normalizeH="0" baseline="0">
          <a:solidFill>
            <a:schemeClr val="tx1">
              <a:lumMod val="65000"/>
              <a:lumOff val="35000"/>
            </a:schemeClr>
          </a:solidFill>
          <a:uFillTx/>
          <a:latin typeface="+mn-lt"/>
          <a:ea typeface="+mn-ea"/>
          <a:cs typeface="+mn-cs"/>
        </a:defRPr>
      </a:lvl4pPr>
      <a:lvl5pPr marL="1157605" indent="-128905" algn="l" defTabSz="514350" rtl="0" eaLnBrk="1" fontAlgn="auto" latinLnBrk="0" hangingPunct="1">
        <a:lnSpc>
          <a:spcPct val="120000"/>
        </a:lnSpc>
        <a:spcBef>
          <a:spcPts val="0"/>
        </a:spcBef>
        <a:spcAft>
          <a:spcPts val="300"/>
        </a:spcAft>
        <a:buFont typeface="Arial" panose="020B0604020202020204" pitchFamily="34" charset="0"/>
        <a:buChar char="•"/>
        <a:defRPr sz="825" u="none" strike="noStrike" kern="1200" cap="none" spc="151" normalizeH="0" baseline="0">
          <a:solidFill>
            <a:schemeClr val="tx1">
              <a:lumMod val="65000"/>
              <a:lumOff val="35000"/>
            </a:schemeClr>
          </a:solidFill>
          <a:uFillTx/>
          <a:latin typeface="+mn-lt"/>
          <a:ea typeface="+mn-ea"/>
          <a:cs typeface="+mn-cs"/>
        </a:defRPr>
      </a:lvl5pPr>
      <a:lvl6pPr marL="1415415" indent="-128905" algn="l" defTabSz="514350" rtl="0" eaLnBrk="1" latinLnBrk="0" hangingPunct="1">
        <a:lnSpc>
          <a:spcPct val="90000"/>
        </a:lnSpc>
        <a:spcBef>
          <a:spcPct val="56000"/>
        </a:spcBef>
        <a:buFont typeface="Arial" panose="020B0604020202020204" pitchFamily="34" charset="0"/>
        <a:buChar char="•"/>
        <a:defRPr sz="975" kern="1200">
          <a:solidFill>
            <a:schemeClr val="tx1"/>
          </a:solidFill>
          <a:latin typeface="+mn-lt"/>
          <a:ea typeface="+mn-ea"/>
          <a:cs typeface="+mn-cs"/>
        </a:defRPr>
      </a:lvl6pPr>
      <a:lvl7pPr marL="1672590" indent="-128905" algn="l" defTabSz="514350" rtl="0" eaLnBrk="1" latinLnBrk="0" hangingPunct="1">
        <a:lnSpc>
          <a:spcPct val="90000"/>
        </a:lnSpc>
        <a:spcBef>
          <a:spcPct val="56000"/>
        </a:spcBef>
        <a:buFont typeface="Arial" panose="020B0604020202020204" pitchFamily="34" charset="0"/>
        <a:buChar char="•"/>
        <a:defRPr sz="975" kern="1200">
          <a:solidFill>
            <a:schemeClr val="tx1"/>
          </a:solidFill>
          <a:latin typeface="+mn-lt"/>
          <a:ea typeface="+mn-ea"/>
          <a:cs typeface="+mn-cs"/>
        </a:defRPr>
      </a:lvl7pPr>
      <a:lvl8pPr marL="1929765" indent="-128905" algn="l" defTabSz="514350" rtl="0" eaLnBrk="1" latinLnBrk="0" hangingPunct="1">
        <a:lnSpc>
          <a:spcPct val="90000"/>
        </a:lnSpc>
        <a:spcBef>
          <a:spcPct val="56000"/>
        </a:spcBef>
        <a:buFont typeface="Arial" panose="020B0604020202020204" pitchFamily="34" charset="0"/>
        <a:buChar char="•"/>
        <a:defRPr sz="975" kern="1200">
          <a:solidFill>
            <a:schemeClr val="tx1"/>
          </a:solidFill>
          <a:latin typeface="+mn-lt"/>
          <a:ea typeface="+mn-ea"/>
          <a:cs typeface="+mn-cs"/>
        </a:defRPr>
      </a:lvl8pPr>
      <a:lvl9pPr marL="2186940" indent="-128905" algn="l" defTabSz="514350" rtl="0" eaLnBrk="1" latinLnBrk="0" hangingPunct="1">
        <a:lnSpc>
          <a:spcPct val="90000"/>
        </a:lnSpc>
        <a:spcBef>
          <a:spcPct val="56000"/>
        </a:spcBef>
        <a:buFont typeface="Arial" panose="020B0604020202020204" pitchFamily="34" charset="0"/>
        <a:buChar char="•"/>
        <a:defRPr sz="975" kern="1200">
          <a:solidFill>
            <a:schemeClr val="tx1"/>
          </a:solidFill>
          <a:latin typeface="+mn-lt"/>
          <a:ea typeface="+mn-ea"/>
          <a:cs typeface="+mn-cs"/>
        </a:defRPr>
      </a:lvl9pPr>
    </p:bodyStyle>
    <p:otherStyle>
      <a:defPPr>
        <a:defRPr lang="zh-CN"/>
      </a:defPPr>
      <a:lvl1pPr marL="0" algn="l" defTabSz="514350" rtl="0" eaLnBrk="1" latinLnBrk="0" hangingPunct="1">
        <a:defRPr sz="975" kern="1200">
          <a:solidFill>
            <a:schemeClr val="tx1"/>
          </a:solidFill>
          <a:latin typeface="+mn-lt"/>
          <a:ea typeface="+mn-ea"/>
          <a:cs typeface="+mn-cs"/>
        </a:defRPr>
      </a:lvl1pPr>
      <a:lvl2pPr marL="257175" algn="l" defTabSz="514350" rtl="0" eaLnBrk="1" latinLnBrk="0" hangingPunct="1">
        <a:defRPr sz="975" kern="1200">
          <a:solidFill>
            <a:schemeClr val="tx1"/>
          </a:solidFill>
          <a:latin typeface="+mn-lt"/>
          <a:ea typeface="+mn-ea"/>
          <a:cs typeface="+mn-cs"/>
        </a:defRPr>
      </a:lvl2pPr>
      <a:lvl3pPr marL="514350" algn="l" defTabSz="514350" rtl="0" eaLnBrk="1" latinLnBrk="0" hangingPunct="1">
        <a:defRPr sz="975" kern="1200">
          <a:solidFill>
            <a:schemeClr val="tx1"/>
          </a:solidFill>
          <a:latin typeface="+mn-lt"/>
          <a:ea typeface="+mn-ea"/>
          <a:cs typeface="+mn-cs"/>
        </a:defRPr>
      </a:lvl3pPr>
      <a:lvl4pPr marL="771525" algn="l" defTabSz="514350" rtl="0" eaLnBrk="1" latinLnBrk="0" hangingPunct="1">
        <a:defRPr sz="975" kern="1200">
          <a:solidFill>
            <a:schemeClr val="tx1"/>
          </a:solidFill>
          <a:latin typeface="+mn-lt"/>
          <a:ea typeface="+mn-ea"/>
          <a:cs typeface="+mn-cs"/>
        </a:defRPr>
      </a:lvl4pPr>
      <a:lvl5pPr marL="1028700" algn="l" defTabSz="514350" rtl="0" eaLnBrk="1" latinLnBrk="0" hangingPunct="1">
        <a:defRPr sz="975" kern="1200">
          <a:solidFill>
            <a:schemeClr val="tx1"/>
          </a:solidFill>
          <a:latin typeface="+mn-lt"/>
          <a:ea typeface="+mn-ea"/>
          <a:cs typeface="+mn-cs"/>
        </a:defRPr>
      </a:lvl5pPr>
      <a:lvl6pPr marL="1285875" algn="l" defTabSz="514350" rtl="0" eaLnBrk="1" latinLnBrk="0" hangingPunct="1">
        <a:defRPr sz="975" kern="1200">
          <a:solidFill>
            <a:schemeClr val="tx1"/>
          </a:solidFill>
          <a:latin typeface="+mn-lt"/>
          <a:ea typeface="+mn-ea"/>
          <a:cs typeface="+mn-cs"/>
        </a:defRPr>
      </a:lvl6pPr>
      <a:lvl7pPr marL="1543685" algn="l" defTabSz="514350" rtl="0" eaLnBrk="1" latinLnBrk="0" hangingPunct="1">
        <a:defRPr sz="975" kern="1200">
          <a:solidFill>
            <a:schemeClr val="tx1"/>
          </a:solidFill>
          <a:latin typeface="+mn-lt"/>
          <a:ea typeface="+mn-ea"/>
          <a:cs typeface="+mn-cs"/>
        </a:defRPr>
      </a:lvl7pPr>
      <a:lvl8pPr marL="1800860" algn="l" defTabSz="514350" rtl="0" eaLnBrk="1" latinLnBrk="0" hangingPunct="1">
        <a:defRPr sz="975" kern="1200">
          <a:solidFill>
            <a:schemeClr val="tx1"/>
          </a:solidFill>
          <a:latin typeface="+mn-lt"/>
          <a:ea typeface="+mn-ea"/>
          <a:cs typeface="+mn-cs"/>
        </a:defRPr>
      </a:lvl8pPr>
      <a:lvl9pPr marL="2058035" algn="l" defTabSz="514350" rtl="0" eaLnBrk="1" latinLnBrk="0" hangingPunct="1">
        <a:defRPr sz="97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4098" name="图片 6"/>
          <p:cNvPicPr>
            <a:picLocks noChangeAspect="1"/>
          </p:cNvPicPr>
          <p:nvPr>
            <p:custDataLst>
              <p:tags r:id="rId2"/>
            </p:custDataLst>
          </p:nvPr>
        </p:nvPicPr>
        <p:blipFill>
          <a:blip r:embed="rId3"/>
          <a:srcRect t="17557" b="14742"/>
          <a:stretch>
            <a:fillRect/>
          </a:stretch>
        </p:blipFill>
        <p:spPr>
          <a:xfrm>
            <a:off x="475060" y="238731"/>
            <a:ext cx="8102204" cy="4750594"/>
          </a:xfrm>
          <a:prstGeom prst="rect">
            <a:avLst/>
          </a:prstGeom>
          <a:noFill/>
          <a:ln w="9525">
            <a:noFill/>
          </a:ln>
        </p:spPr>
      </p:pic>
      <p:pic>
        <p:nvPicPr>
          <p:cNvPr id="4099" name="图片 2"/>
          <p:cNvPicPr>
            <a:picLocks noChangeAspect="1"/>
          </p:cNvPicPr>
          <p:nvPr>
            <p:custDataLst>
              <p:tags r:id="rId4"/>
            </p:custDataLst>
          </p:nvPr>
        </p:nvPicPr>
        <p:blipFill>
          <a:blip r:embed="rId5">
            <a:lum contrast="-12001"/>
          </a:blip>
          <a:srcRect t="40147" b="36667"/>
          <a:stretch>
            <a:fillRect/>
          </a:stretch>
        </p:blipFill>
        <p:spPr>
          <a:xfrm>
            <a:off x="2339579" y="1001115"/>
            <a:ext cx="4373165" cy="748904"/>
          </a:xfrm>
          <a:prstGeom prst="rect">
            <a:avLst/>
          </a:prstGeom>
          <a:noFill/>
          <a:ln w="9525">
            <a:noFill/>
          </a:ln>
        </p:spPr>
      </p:pic>
      <p:sp>
        <p:nvSpPr>
          <p:cNvPr id="2" name="TextBox 1"/>
          <p:cNvSpPr txBox="1"/>
          <p:nvPr userDrawn="1"/>
        </p:nvSpPr>
        <p:spPr>
          <a:xfrm>
            <a:off x="3338029" y="1059582"/>
            <a:ext cx="2376264" cy="523220"/>
          </a:xfrm>
          <a:prstGeom prst="rect">
            <a:avLst/>
          </a:prstGeom>
          <a:noFill/>
        </p:spPr>
        <p:txBody>
          <a:bodyPr wrap="square" rtlCol="0">
            <a:spAutoFit/>
          </a:bodyPr>
          <a:lstStyle/>
          <a:p>
            <a:pPr algn="ctr"/>
            <a:r>
              <a:rPr lang="zh-CN" altLang="en-US" sz="2800" b="1" dirty="0" smtClean="0">
                <a:latin typeface="黑体" panose="02010609060101010101" pitchFamily="49" charset="-122"/>
                <a:ea typeface="黑体" panose="02010609060101010101" pitchFamily="49" charset="-122"/>
              </a:rPr>
              <a:t>课后作业</a:t>
            </a:r>
            <a:endParaRPr lang="zh-CN" altLang="en-US" sz="2800" b="1"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3" r:id="rId1"/>
  </p:sldLayoutIdLst>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hf sldNum="0" hdr="0" ftr="0" dt="0"/>
  <p:txStyles>
    <p:titleStyle>
      <a:lvl1pPr algn="l" defTabSz="514350" rtl="0" eaLnBrk="1" fontAlgn="auto" latinLnBrk="0" hangingPunct="1">
        <a:lnSpc>
          <a:spcPct val="100000"/>
        </a:lnSpc>
        <a:spcBef>
          <a:spcPct val="0"/>
        </a:spcBef>
        <a:buNone/>
        <a:defRPr sz="2000" b="1" u="none" strike="noStrike" kern="1200" cap="none" spc="225" normalizeH="0" baseline="0">
          <a:solidFill>
            <a:schemeClr val="tx1">
              <a:lumMod val="85000"/>
              <a:lumOff val="15000"/>
            </a:schemeClr>
          </a:solidFill>
          <a:uFillTx/>
          <a:latin typeface="+mj-lt"/>
          <a:ea typeface="+mj-ea"/>
          <a:cs typeface="+mj-cs"/>
        </a:defRPr>
      </a:lvl1pPr>
    </p:titleStyle>
    <p:bodyStyle>
      <a:lvl1pPr marL="128905" indent="-128905" algn="l" defTabSz="514350" rtl="0" eaLnBrk="1" fontAlgn="auto" latinLnBrk="0" hangingPunct="1">
        <a:lnSpc>
          <a:spcPct val="130000"/>
        </a:lnSpc>
        <a:spcBef>
          <a:spcPts val="0"/>
        </a:spcBef>
        <a:spcAft>
          <a:spcPts val="750"/>
        </a:spcAft>
        <a:buFont typeface="Arial" panose="020B0604020202020204" pitchFamily="34" charset="0"/>
        <a:buChar char="●"/>
        <a:defRPr sz="1000" u="none" strike="noStrike" kern="1200" cap="none" spc="113" normalizeH="0" baseline="0">
          <a:solidFill>
            <a:schemeClr val="tx1">
              <a:lumMod val="65000"/>
              <a:lumOff val="35000"/>
            </a:schemeClr>
          </a:solidFill>
          <a:uFillTx/>
          <a:latin typeface="+mn-lt"/>
          <a:ea typeface="+mn-ea"/>
          <a:cs typeface="+mn-cs"/>
        </a:defRPr>
      </a:lvl1pPr>
      <a:lvl2pPr marL="386080" indent="-128905" algn="l" defTabSz="514350" rtl="0" eaLnBrk="1" fontAlgn="auto" latinLnBrk="0" hangingPunct="1">
        <a:lnSpc>
          <a:spcPct val="120000"/>
        </a:lnSpc>
        <a:spcBef>
          <a:spcPts val="0"/>
        </a:spcBef>
        <a:spcAft>
          <a:spcPts val="450"/>
        </a:spcAft>
        <a:buFont typeface="Arial" panose="020B0604020202020204" pitchFamily="34" charset="0"/>
        <a:buChar char="●"/>
        <a:tabLst>
          <a:tab pos="906145" algn="l"/>
          <a:tab pos="906145" algn="l"/>
          <a:tab pos="906145" algn="l"/>
          <a:tab pos="906145" algn="l"/>
        </a:tabLst>
        <a:defRPr sz="900" u="none" strike="noStrike" kern="1200" cap="none" spc="113" normalizeH="0" baseline="0">
          <a:solidFill>
            <a:schemeClr val="tx1">
              <a:lumMod val="65000"/>
              <a:lumOff val="35000"/>
            </a:schemeClr>
          </a:solidFill>
          <a:uFillTx/>
          <a:latin typeface="+mn-lt"/>
          <a:ea typeface="+mn-ea"/>
          <a:cs typeface="+mn-cs"/>
        </a:defRPr>
      </a:lvl2pPr>
      <a:lvl3pPr marL="643255" indent="-128905" algn="l" defTabSz="514350" rtl="0" eaLnBrk="1" fontAlgn="auto" latinLnBrk="0" hangingPunct="1">
        <a:lnSpc>
          <a:spcPct val="120000"/>
        </a:lnSpc>
        <a:spcBef>
          <a:spcPts val="0"/>
        </a:spcBef>
        <a:spcAft>
          <a:spcPts val="450"/>
        </a:spcAft>
        <a:buFont typeface="Arial" panose="020B0604020202020204" pitchFamily="34" charset="0"/>
        <a:buChar char="●"/>
        <a:defRPr sz="900" u="none" strike="noStrike" kern="1200" cap="none" spc="113" normalizeH="0" baseline="0">
          <a:solidFill>
            <a:schemeClr val="tx1">
              <a:lumMod val="65000"/>
              <a:lumOff val="35000"/>
            </a:schemeClr>
          </a:solidFill>
          <a:uFillTx/>
          <a:latin typeface="+mn-lt"/>
          <a:ea typeface="+mn-ea"/>
          <a:cs typeface="+mn-cs"/>
        </a:defRPr>
      </a:lvl3pPr>
      <a:lvl4pPr marL="900430" indent="-128905" algn="l" defTabSz="514350" rtl="0" eaLnBrk="1" fontAlgn="auto" latinLnBrk="0" hangingPunct="1">
        <a:lnSpc>
          <a:spcPct val="120000"/>
        </a:lnSpc>
        <a:spcBef>
          <a:spcPts val="0"/>
        </a:spcBef>
        <a:spcAft>
          <a:spcPts val="225"/>
        </a:spcAft>
        <a:buFont typeface="Wingdings" panose="05000000000000000000" charset="0"/>
        <a:buChar char=""/>
        <a:defRPr sz="800" u="none" strike="noStrike" kern="1200" cap="none" spc="113" normalizeH="0" baseline="0">
          <a:solidFill>
            <a:schemeClr val="tx1">
              <a:lumMod val="65000"/>
              <a:lumOff val="35000"/>
            </a:schemeClr>
          </a:solidFill>
          <a:uFillTx/>
          <a:latin typeface="+mn-lt"/>
          <a:ea typeface="+mn-ea"/>
          <a:cs typeface="+mn-cs"/>
        </a:defRPr>
      </a:lvl4pPr>
      <a:lvl5pPr marL="1157605" indent="-128905" algn="l" defTabSz="514350" rtl="0" eaLnBrk="1" fontAlgn="auto" latinLnBrk="0" hangingPunct="1">
        <a:lnSpc>
          <a:spcPct val="120000"/>
        </a:lnSpc>
        <a:spcBef>
          <a:spcPts val="0"/>
        </a:spcBef>
        <a:spcAft>
          <a:spcPts val="225"/>
        </a:spcAft>
        <a:buFont typeface="Arial" panose="020B0604020202020204" pitchFamily="34" charset="0"/>
        <a:buChar char="•"/>
        <a:defRPr sz="800" u="none" strike="noStrike" kern="1200" cap="none" spc="113" normalizeH="0" baseline="0">
          <a:solidFill>
            <a:schemeClr val="tx1">
              <a:lumMod val="65000"/>
              <a:lumOff val="35000"/>
            </a:schemeClr>
          </a:solidFill>
          <a:uFillTx/>
          <a:latin typeface="+mn-lt"/>
          <a:ea typeface="+mn-ea"/>
          <a:cs typeface="+mn-cs"/>
        </a:defRPr>
      </a:lvl5pPr>
      <a:lvl6pPr marL="1415415"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6pPr>
      <a:lvl7pPr marL="1672590"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7pPr>
      <a:lvl8pPr marL="1929765"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8pPr>
      <a:lvl9pPr marL="2186940"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9pPr>
    </p:bodyStyle>
    <p:otherStyle>
      <a:defPPr>
        <a:defRPr lang="zh-CN"/>
      </a:defPPr>
      <a:lvl1pPr marL="0" algn="l" defTabSz="514350" rtl="0" eaLnBrk="1" latinLnBrk="0" hangingPunct="1">
        <a:defRPr sz="1000" kern="1200">
          <a:solidFill>
            <a:schemeClr val="tx1"/>
          </a:solidFill>
          <a:latin typeface="+mn-lt"/>
          <a:ea typeface="+mn-ea"/>
          <a:cs typeface="+mn-cs"/>
        </a:defRPr>
      </a:lvl1pPr>
      <a:lvl2pPr marL="257175" algn="l" defTabSz="514350" rtl="0" eaLnBrk="1" latinLnBrk="0" hangingPunct="1">
        <a:defRPr sz="1000" kern="1200">
          <a:solidFill>
            <a:schemeClr val="tx1"/>
          </a:solidFill>
          <a:latin typeface="+mn-lt"/>
          <a:ea typeface="+mn-ea"/>
          <a:cs typeface="+mn-cs"/>
        </a:defRPr>
      </a:lvl2pPr>
      <a:lvl3pPr marL="514350" algn="l" defTabSz="514350" rtl="0" eaLnBrk="1" latinLnBrk="0" hangingPunct="1">
        <a:defRPr sz="1000" kern="1200">
          <a:solidFill>
            <a:schemeClr val="tx1"/>
          </a:solidFill>
          <a:latin typeface="+mn-lt"/>
          <a:ea typeface="+mn-ea"/>
          <a:cs typeface="+mn-cs"/>
        </a:defRPr>
      </a:lvl3pPr>
      <a:lvl4pPr marL="771525" algn="l" defTabSz="514350" rtl="0" eaLnBrk="1" latinLnBrk="0" hangingPunct="1">
        <a:defRPr sz="1000" kern="1200">
          <a:solidFill>
            <a:schemeClr val="tx1"/>
          </a:solidFill>
          <a:latin typeface="+mn-lt"/>
          <a:ea typeface="+mn-ea"/>
          <a:cs typeface="+mn-cs"/>
        </a:defRPr>
      </a:lvl4pPr>
      <a:lvl5pPr marL="1028700" algn="l" defTabSz="514350" rtl="0" eaLnBrk="1" latinLnBrk="0" hangingPunct="1">
        <a:defRPr sz="1000" kern="1200">
          <a:solidFill>
            <a:schemeClr val="tx1"/>
          </a:solidFill>
          <a:latin typeface="+mn-lt"/>
          <a:ea typeface="+mn-ea"/>
          <a:cs typeface="+mn-cs"/>
        </a:defRPr>
      </a:lvl5pPr>
      <a:lvl6pPr marL="1285875" algn="l" defTabSz="514350" rtl="0" eaLnBrk="1" latinLnBrk="0" hangingPunct="1">
        <a:defRPr sz="1000" kern="1200">
          <a:solidFill>
            <a:schemeClr val="tx1"/>
          </a:solidFill>
          <a:latin typeface="+mn-lt"/>
          <a:ea typeface="+mn-ea"/>
          <a:cs typeface="+mn-cs"/>
        </a:defRPr>
      </a:lvl6pPr>
      <a:lvl7pPr marL="1543685" algn="l" defTabSz="514350" rtl="0" eaLnBrk="1" latinLnBrk="0" hangingPunct="1">
        <a:defRPr sz="1000" kern="1200">
          <a:solidFill>
            <a:schemeClr val="tx1"/>
          </a:solidFill>
          <a:latin typeface="+mn-lt"/>
          <a:ea typeface="+mn-ea"/>
          <a:cs typeface="+mn-cs"/>
        </a:defRPr>
      </a:lvl7pPr>
      <a:lvl8pPr marL="1800860" algn="l" defTabSz="514350" rtl="0" eaLnBrk="1" latinLnBrk="0" hangingPunct="1">
        <a:defRPr sz="1000" kern="1200">
          <a:solidFill>
            <a:schemeClr val="tx1"/>
          </a:solidFill>
          <a:latin typeface="+mn-lt"/>
          <a:ea typeface="+mn-ea"/>
          <a:cs typeface="+mn-cs"/>
        </a:defRPr>
      </a:lvl8pPr>
      <a:lvl9pPr marL="2058035" algn="l" defTabSz="514350" rtl="0" eaLnBrk="1" latinLnBrk="0" hangingPunct="1">
        <a:defRPr sz="1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5" Type="http://schemas.openxmlformats.org/officeDocument/2006/relationships/notesSlide" Target="../notesSlides/notesSlide1.xml"/><Relationship Id="rId24" Type="http://schemas.openxmlformats.org/officeDocument/2006/relationships/slideLayout" Target="../slideLayouts/slideLayout11.xml"/><Relationship Id="rId23" Type="http://schemas.openxmlformats.org/officeDocument/2006/relationships/tags" Target="../tags/tag56.xml"/><Relationship Id="rId22" Type="http://schemas.openxmlformats.org/officeDocument/2006/relationships/tags" Target="../tags/tag55.xml"/><Relationship Id="rId21" Type="http://schemas.openxmlformats.org/officeDocument/2006/relationships/tags" Target="../tags/tag54.xml"/><Relationship Id="rId20" Type="http://schemas.openxmlformats.org/officeDocument/2006/relationships/tags" Target="../tags/tag53.xml"/><Relationship Id="rId2" Type="http://schemas.openxmlformats.org/officeDocument/2006/relationships/tags" Target="../tags/tag35.xml"/><Relationship Id="rId19" Type="http://schemas.openxmlformats.org/officeDocument/2006/relationships/tags" Target="../tags/tag52.xml"/><Relationship Id="rId18" Type="http://schemas.openxmlformats.org/officeDocument/2006/relationships/tags" Target="../tags/tag51.xml"/><Relationship Id="rId17" Type="http://schemas.openxmlformats.org/officeDocument/2006/relationships/tags" Target="../tags/tag50.xml"/><Relationship Id="rId16" Type="http://schemas.openxmlformats.org/officeDocument/2006/relationships/tags" Target="../tags/tag49.xml"/><Relationship Id="rId15" Type="http://schemas.openxmlformats.org/officeDocument/2006/relationships/tags" Target="../tags/tag48.xml"/><Relationship Id="rId14" Type="http://schemas.openxmlformats.org/officeDocument/2006/relationships/tags" Target="../tags/tag47.xml"/><Relationship Id="rId13" Type="http://schemas.openxmlformats.org/officeDocument/2006/relationships/tags" Target="../tags/tag46.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4.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23.png"/><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8.xml"/><Relationship Id="rId7" Type="http://schemas.openxmlformats.org/officeDocument/2006/relationships/image" Target="../media/image22.svg"/><Relationship Id="rId6" Type="http://schemas.openxmlformats.org/officeDocument/2006/relationships/image" Target="../media/image21.png"/><Relationship Id="rId5" Type="http://schemas.openxmlformats.org/officeDocument/2006/relationships/tags" Target="../tags/tag105.xml"/><Relationship Id="rId4" Type="http://schemas.openxmlformats.org/officeDocument/2006/relationships/image" Target="../media/image24.png"/><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s>
</file>

<file path=ppt/slides/_rels/slide13.xml.rels><?xml version="1.0" encoding="UTF-8" standalone="yes"?>
<Relationships xmlns="http://schemas.openxmlformats.org/package/2006/relationships"><Relationship Id="rId9" Type="http://schemas.openxmlformats.org/officeDocument/2006/relationships/image" Target="../media/image27.jpeg"/><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image" Target="../media/image26.png"/><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image" Target="../media/image25.png"/><Relationship Id="rId13" Type="http://schemas.openxmlformats.org/officeDocument/2006/relationships/slideLayout" Target="../slideLayouts/slideLayout12.xml"/><Relationship Id="rId12" Type="http://schemas.openxmlformats.org/officeDocument/2006/relationships/tags" Target="../tags/tag113.xml"/><Relationship Id="rId11" Type="http://schemas.openxmlformats.org/officeDocument/2006/relationships/image" Target="../media/image28.jpeg"/><Relationship Id="rId10" Type="http://schemas.openxmlformats.org/officeDocument/2006/relationships/tags" Target="../tags/tag112.xml"/><Relationship Id="rId1" Type="http://schemas.openxmlformats.org/officeDocument/2006/relationships/tags" Target="../tags/tag106.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115.xml"/><Relationship Id="rId5" Type="http://schemas.openxmlformats.org/officeDocument/2006/relationships/image" Target="../media/image22.svg"/><Relationship Id="rId4" Type="http://schemas.openxmlformats.org/officeDocument/2006/relationships/image" Target="../media/image21.png"/><Relationship Id="rId3" Type="http://schemas.openxmlformats.org/officeDocument/2006/relationships/tags" Target="../tags/tag114.xml"/><Relationship Id="rId2" Type="http://schemas.openxmlformats.org/officeDocument/2006/relationships/image" Target="../media/image29.jpeg"/><Relationship Id="rId1" Type="http://schemas.openxmlformats.org/officeDocument/2006/relationships/chart" Target="../charts/chart1.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tags" Target="../tags/tag117.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tags" Target="../tags/tag116.xml"/><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image" Target="../media/image34.png"/><Relationship Id="rId3" Type="http://schemas.openxmlformats.org/officeDocument/2006/relationships/tags" Target="../tags/tag120.xml"/><Relationship Id="rId24" Type="http://schemas.openxmlformats.org/officeDocument/2006/relationships/slideLayout" Target="../slideLayouts/slideLayout8.xml"/><Relationship Id="rId23" Type="http://schemas.openxmlformats.org/officeDocument/2006/relationships/image" Target="../media/image39.png"/><Relationship Id="rId22" Type="http://schemas.openxmlformats.org/officeDocument/2006/relationships/tags" Target="../tags/tag134.xml"/><Relationship Id="rId21" Type="http://schemas.openxmlformats.org/officeDocument/2006/relationships/image" Target="../media/image38.png"/><Relationship Id="rId20" Type="http://schemas.openxmlformats.org/officeDocument/2006/relationships/tags" Target="../tags/tag133.xml"/><Relationship Id="rId2" Type="http://schemas.openxmlformats.org/officeDocument/2006/relationships/tags" Target="../tags/tag119.xml"/><Relationship Id="rId19" Type="http://schemas.openxmlformats.org/officeDocument/2006/relationships/tags" Target="../tags/tag132.xml"/><Relationship Id="rId18" Type="http://schemas.openxmlformats.org/officeDocument/2006/relationships/tags" Target="../tags/tag131.xml"/><Relationship Id="rId17" Type="http://schemas.openxmlformats.org/officeDocument/2006/relationships/tags" Target="../tags/tag130.xml"/><Relationship Id="rId16" Type="http://schemas.openxmlformats.org/officeDocument/2006/relationships/tags" Target="../tags/tag129.xml"/><Relationship Id="rId15" Type="http://schemas.openxmlformats.org/officeDocument/2006/relationships/tags" Target="../tags/tag128.xml"/><Relationship Id="rId14" Type="http://schemas.microsoft.com/office/2007/relationships/hdphoto" Target="../media/image37.wdp"/><Relationship Id="rId13" Type="http://schemas.openxmlformats.org/officeDocument/2006/relationships/image" Target="../media/image36.png"/><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image" Target="../media/image35.png"/><Relationship Id="rId1" Type="http://schemas.openxmlformats.org/officeDocument/2006/relationships/tags" Target="../tags/tag118.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8.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image" Target="../media/image43.jpeg"/><Relationship Id="rId5" Type="http://schemas.openxmlformats.org/officeDocument/2006/relationships/image" Target="../media/image42.svg"/><Relationship Id="rId4" Type="http://schemas.openxmlformats.org/officeDocument/2006/relationships/image" Target="../media/image41.png"/><Relationship Id="rId3" Type="http://schemas.openxmlformats.org/officeDocument/2006/relationships/image" Target="../media/image21.png"/><Relationship Id="rId2" Type="http://schemas.openxmlformats.org/officeDocument/2006/relationships/image" Target="file:///C:\Users\ayszsxm\AppData\Local\Temp\wps\INetCache\2e7b38f92a85016de28492bea6b1b9ea" TargetMode="External"/><Relationship Id="rId1" Type="http://schemas.openxmlformats.org/officeDocument/2006/relationships/image" Target="../media/image40.jpe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44.png"/><Relationship Id="rId6" Type="http://schemas.microsoft.com/office/2007/relationships/media" Target="../media/media1.wmv"/><Relationship Id="rId5" Type="http://schemas.openxmlformats.org/officeDocument/2006/relationships/video" Target="../media/media1.wmv"/><Relationship Id="rId4" Type="http://schemas.openxmlformats.org/officeDocument/2006/relationships/image" Target="../media/image22.svg"/><Relationship Id="rId3" Type="http://schemas.openxmlformats.org/officeDocument/2006/relationships/image" Target="../media/image21.png"/><Relationship Id="rId2" Type="http://schemas.openxmlformats.org/officeDocument/2006/relationships/tags" Target="../tags/tag138.xml"/><Relationship Id="rId1" Type="http://schemas.openxmlformats.org/officeDocument/2006/relationships/tags" Target="../tags/tag13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file:///C:\Users\ayszsxm\AppData\Local\Temp\wps\INetCache\7868882a911bfd43db6107b742d14294" TargetMode="External"/><Relationship Id="rId1" Type="http://schemas.openxmlformats.org/officeDocument/2006/relationships/image" Target="../media/image45.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s>
</file>

<file path=ppt/slides/_rels/slide20.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image" Target="../media/image48.png"/><Relationship Id="rId7" Type="http://schemas.openxmlformats.org/officeDocument/2006/relationships/tags" Target="../tags/tag143.xml"/><Relationship Id="rId6" Type="http://schemas.openxmlformats.org/officeDocument/2006/relationships/image" Target="../media/image47.png"/><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image" Target="../media/image46.jpeg"/><Relationship Id="rId2" Type="http://schemas.openxmlformats.org/officeDocument/2006/relationships/tags" Target="../tags/tag140.xml"/><Relationship Id="rId10" Type="http://schemas.openxmlformats.org/officeDocument/2006/relationships/slideLayout" Target="../slideLayouts/slideLayout8.xml"/><Relationship Id="rId1" Type="http://schemas.openxmlformats.org/officeDocument/2006/relationships/tags" Target="../tags/tag139.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50.png"/><Relationship Id="rId2" Type="http://schemas.openxmlformats.org/officeDocument/2006/relationships/image" Target="file:///C:\Users\ayszsxm\AppData\Local\Temp\wps\INetCache\176da5f16ba8a2d44b1cefa16775e0fd" TargetMode="External"/><Relationship Id="rId1" Type="http://schemas.openxmlformats.org/officeDocument/2006/relationships/image" Target="../media/image49.jpe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9.xml"/><Relationship Id="rId6" Type="http://schemas.openxmlformats.org/officeDocument/2006/relationships/tags" Target="../tags/tag148.xml"/><Relationship Id="rId5" Type="http://schemas.openxmlformats.org/officeDocument/2006/relationships/tags" Target="../tags/tag147.xml"/><Relationship Id="rId4" Type="http://schemas.openxmlformats.org/officeDocument/2006/relationships/image" Target="../media/image51.jpeg"/><Relationship Id="rId3" Type="http://schemas.openxmlformats.org/officeDocument/2006/relationships/tags" Target="../tags/tag146.xml"/><Relationship Id="rId2" Type="http://schemas.openxmlformats.org/officeDocument/2006/relationships/image" Target="../media/image21.png"/><Relationship Id="rId1" Type="http://schemas.openxmlformats.org/officeDocument/2006/relationships/tags" Target="../tags/tag145.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9.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image" Target="../media/image52.jpeg"/><Relationship Id="rId1" Type="http://schemas.openxmlformats.org/officeDocument/2006/relationships/tags" Target="../tags/tag152.xml"/></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59.xml"/><Relationship Id="rId7" Type="http://schemas.openxmlformats.org/officeDocument/2006/relationships/image" Target="file:///C:\Users\ayszsxm\AppData\Local\Temp\wps\INetCache\aefd8ba928c98cc59700aff393cc57e2" TargetMode="External"/><Relationship Id="rId6" Type="http://schemas.openxmlformats.org/officeDocument/2006/relationships/image" Target="../media/image55.jpeg"/><Relationship Id="rId5" Type="http://schemas.openxmlformats.org/officeDocument/2006/relationships/image" Target="file:///C:\Users\ayszsxm\AppData\Local\Temp\wps\INetCache\ea3c22adec8f279db40cf5fd36a622e3" TargetMode="External"/><Relationship Id="rId4" Type="http://schemas.openxmlformats.org/officeDocument/2006/relationships/image" Target="../media/image54.jpeg"/><Relationship Id="rId3" Type="http://schemas.openxmlformats.org/officeDocument/2006/relationships/image" Target="../media/image21.png"/><Relationship Id="rId2" Type="http://schemas.openxmlformats.org/officeDocument/2006/relationships/image" Target="../media/image53.jpeg"/><Relationship Id="rId10" Type="http://schemas.openxmlformats.org/officeDocument/2006/relationships/notesSlide" Target="../notesSlides/notesSlide5.xml"/><Relationship Id="rId1" Type="http://schemas.openxmlformats.org/officeDocument/2006/relationships/tags" Target="../tags/tag158.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9.xml"/><Relationship Id="rId5" Type="http://schemas.openxmlformats.org/officeDocument/2006/relationships/tags" Target="../tags/tag164.xml"/><Relationship Id="rId4" Type="http://schemas.openxmlformats.org/officeDocument/2006/relationships/image" Target="../media/image57.jpeg"/><Relationship Id="rId3" Type="http://schemas.openxmlformats.org/officeDocument/2006/relationships/hyperlink" Target="1.1%20&#40486;&#29255;&#25112;&#20105;/&#20013;&#33521;&#12298;&#21335;&#20140;&#26465;&#32422;&#12299;MPG.mpg" TargetMode="External"/><Relationship Id="rId2" Type="http://schemas.openxmlformats.org/officeDocument/2006/relationships/image" Target="../media/image56.jpeg"/><Relationship Id="rId1" Type="http://schemas.openxmlformats.org/officeDocument/2006/relationships/tags" Target="../tags/tag163.xml"/></Relationships>
</file>

<file path=ppt/slides/_rels/slide26.xml.rels><?xml version="1.0" encoding="UTF-8" standalone="yes"?>
<Relationships xmlns="http://schemas.openxmlformats.org/package/2006/relationships"><Relationship Id="rId9" Type="http://schemas.openxmlformats.org/officeDocument/2006/relationships/image" Target="../media/image59.jpeg"/><Relationship Id="rId8" Type="http://schemas.openxmlformats.org/officeDocument/2006/relationships/tags" Target="../tags/tag174.xml"/><Relationship Id="rId7" Type="http://schemas.openxmlformats.org/officeDocument/2006/relationships/image" Target="../media/image58.jpeg"/><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1" Type="http://schemas.openxmlformats.org/officeDocument/2006/relationships/notesSlide" Target="../notesSlides/notesSlide7.xml"/><Relationship Id="rId20" Type="http://schemas.openxmlformats.org/officeDocument/2006/relationships/slideLayout" Target="../slideLayouts/slideLayout9.xml"/><Relationship Id="rId2" Type="http://schemas.openxmlformats.org/officeDocument/2006/relationships/tags" Target="../tags/tag169.xml"/><Relationship Id="rId19" Type="http://schemas.openxmlformats.org/officeDocument/2006/relationships/tags" Target="../tags/tag183.xml"/><Relationship Id="rId18" Type="http://schemas.openxmlformats.org/officeDocument/2006/relationships/tags" Target="../tags/tag182.xml"/><Relationship Id="rId17" Type="http://schemas.openxmlformats.org/officeDocument/2006/relationships/tags" Target="../tags/tag181.xml"/><Relationship Id="rId16" Type="http://schemas.openxmlformats.org/officeDocument/2006/relationships/image" Target="../media/image60.emf"/><Relationship Id="rId15" Type="http://schemas.openxmlformats.org/officeDocument/2006/relationships/tags" Target="../tags/tag180.xml"/><Relationship Id="rId14" Type="http://schemas.openxmlformats.org/officeDocument/2006/relationships/tags" Target="../tags/tag179.xml"/><Relationship Id="rId13" Type="http://schemas.openxmlformats.org/officeDocument/2006/relationships/tags" Target="../tags/tag178.xml"/><Relationship Id="rId12" Type="http://schemas.openxmlformats.org/officeDocument/2006/relationships/tags" Target="../tags/tag177.xm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tags" Target="../tags/tag168.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9.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9.xml"/><Relationship Id="rId2" Type="http://schemas.openxmlformats.org/officeDocument/2006/relationships/tags" Target="../tags/tag194.xml"/><Relationship Id="rId1" Type="http://schemas.openxmlformats.org/officeDocument/2006/relationships/tags" Target="../tags/tag193.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tags" Target="../tags/tag202.xml"/><Relationship Id="rId7" Type="http://schemas.openxmlformats.org/officeDocument/2006/relationships/image" Target="../media/image61.png"/><Relationship Id="rId6" Type="http://schemas.openxmlformats.org/officeDocument/2006/relationships/slide" Target="slide41.xml"/><Relationship Id="rId5" Type="http://schemas.openxmlformats.org/officeDocument/2006/relationships/slide" Target="slide29.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0" Type="http://schemas.openxmlformats.org/officeDocument/2006/relationships/notesSlide" Target="../notesSlides/notesSlide10.xml"/><Relationship Id="rId1" Type="http://schemas.openxmlformats.org/officeDocument/2006/relationships/tags" Target="../tags/tag198.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63.xml"/><Relationship Id="rId2" Type="http://schemas.openxmlformats.org/officeDocument/2006/relationships/image" Target="../media/image4.png"/><Relationship Id="rId1" Type="http://schemas.openxmlformats.org/officeDocument/2006/relationships/tags" Target="../tags/tag6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1.xml"/><Relationship Id="rId1" Type="http://schemas.openxmlformats.org/officeDocument/2006/relationships/tags" Target="../tags/tag206.xml"/></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0.xml"/><Relationship Id="rId4" Type="http://schemas.openxmlformats.org/officeDocument/2006/relationships/tags" Target="../tags/tag210.xml"/><Relationship Id="rId3" Type="http://schemas.openxmlformats.org/officeDocument/2006/relationships/slide" Target="slide29.xml"/><Relationship Id="rId2" Type="http://schemas.openxmlformats.org/officeDocument/2006/relationships/image" Target="../media/image63.png"/><Relationship Id="rId1" Type="http://schemas.openxmlformats.org/officeDocument/2006/relationships/image" Target="../media/image62.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9" Type="http://schemas.openxmlformats.org/officeDocument/2006/relationships/tags" Target="../tags/tag225.xml"/><Relationship Id="rId8" Type="http://schemas.openxmlformats.org/officeDocument/2006/relationships/tags" Target="../tags/tag224.xml"/><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37" Type="http://schemas.openxmlformats.org/officeDocument/2006/relationships/notesSlide" Target="../notesSlides/notesSlide14.xml"/><Relationship Id="rId36" Type="http://schemas.openxmlformats.org/officeDocument/2006/relationships/slideLayout" Target="../slideLayouts/slideLayout10.xml"/><Relationship Id="rId35" Type="http://schemas.openxmlformats.org/officeDocument/2006/relationships/tags" Target="../tags/tag249.xml"/><Relationship Id="rId34" Type="http://schemas.openxmlformats.org/officeDocument/2006/relationships/tags" Target="../tags/tag248.xml"/><Relationship Id="rId33" Type="http://schemas.openxmlformats.org/officeDocument/2006/relationships/tags" Target="../tags/tag247.xml"/><Relationship Id="rId32" Type="http://schemas.openxmlformats.org/officeDocument/2006/relationships/tags" Target="../tags/tag246.xml"/><Relationship Id="rId31" Type="http://schemas.openxmlformats.org/officeDocument/2006/relationships/image" Target="../media/image65.png"/><Relationship Id="rId30" Type="http://schemas.openxmlformats.org/officeDocument/2006/relationships/tags" Target="../tags/tag245.xml"/><Relationship Id="rId3" Type="http://schemas.openxmlformats.org/officeDocument/2006/relationships/tags" Target="../tags/tag219.xml"/><Relationship Id="rId29" Type="http://schemas.openxmlformats.org/officeDocument/2006/relationships/tags" Target="../tags/tag244.xml"/><Relationship Id="rId28" Type="http://schemas.openxmlformats.org/officeDocument/2006/relationships/tags" Target="../tags/tag243.xml"/><Relationship Id="rId27" Type="http://schemas.openxmlformats.org/officeDocument/2006/relationships/image" Target="../media/image64.png"/><Relationship Id="rId26" Type="http://schemas.openxmlformats.org/officeDocument/2006/relationships/tags" Target="../tags/tag242.xml"/><Relationship Id="rId25" Type="http://schemas.openxmlformats.org/officeDocument/2006/relationships/tags" Target="../tags/tag241.xml"/><Relationship Id="rId24" Type="http://schemas.openxmlformats.org/officeDocument/2006/relationships/tags" Target="../tags/tag240.xml"/><Relationship Id="rId23" Type="http://schemas.openxmlformats.org/officeDocument/2006/relationships/tags" Target="../tags/tag239.xml"/><Relationship Id="rId22" Type="http://schemas.openxmlformats.org/officeDocument/2006/relationships/tags" Target="../tags/tag238.xml"/><Relationship Id="rId21" Type="http://schemas.openxmlformats.org/officeDocument/2006/relationships/tags" Target="../tags/tag237.xml"/><Relationship Id="rId20" Type="http://schemas.openxmlformats.org/officeDocument/2006/relationships/tags" Target="../tags/tag236.xml"/><Relationship Id="rId2" Type="http://schemas.openxmlformats.org/officeDocument/2006/relationships/tags" Target="../tags/tag218.xml"/><Relationship Id="rId19" Type="http://schemas.openxmlformats.org/officeDocument/2006/relationships/tags" Target="../tags/tag235.xml"/><Relationship Id="rId18" Type="http://schemas.openxmlformats.org/officeDocument/2006/relationships/tags" Target="../tags/tag234.xml"/><Relationship Id="rId17" Type="http://schemas.openxmlformats.org/officeDocument/2006/relationships/tags" Target="../tags/tag233.xml"/><Relationship Id="rId16" Type="http://schemas.openxmlformats.org/officeDocument/2006/relationships/tags" Target="../tags/tag232.xml"/><Relationship Id="rId15" Type="http://schemas.openxmlformats.org/officeDocument/2006/relationships/tags" Target="../tags/tag231.xml"/><Relationship Id="rId14" Type="http://schemas.openxmlformats.org/officeDocument/2006/relationships/tags" Target="../tags/tag230.xml"/><Relationship Id="rId13" Type="http://schemas.openxmlformats.org/officeDocument/2006/relationships/tags" Target="../tags/tag229.xml"/><Relationship Id="rId12" Type="http://schemas.openxmlformats.org/officeDocument/2006/relationships/tags" Target="../tags/tag228.xml"/><Relationship Id="rId11" Type="http://schemas.openxmlformats.org/officeDocument/2006/relationships/tags" Target="../tags/tag227.xml"/><Relationship Id="rId10" Type="http://schemas.openxmlformats.org/officeDocument/2006/relationships/tags" Target="../tags/tag226.xml"/><Relationship Id="rId1" Type="http://schemas.openxmlformats.org/officeDocument/2006/relationships/tags" Target="../tags/tag217.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0.xml"/><Relationship Id="rId4" Type="http://schemas.openxmlformats.org/officeDocument/2006/relationships/tags" Target="../tags/tag256.xml"/><Relationship Id="rId3" Type="http://schemas.openxmlformats.org/officeDocument/2006/relationships/tags" Target="../tags/tag255.xml"/><Relationship Id="rId2" Type="http://schemas.openxmlformats.org/officeDocument/2006/relationships/tags" Target="../tags/tag254.xml"/><Relationship Id="rId1" Type="http://schemas.openxmlformats.org/officeDocument/2006/relationships/tags" Target="../tags/tag253.xml"/></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0.xml"/><Relationship Id="rId6" Type="http://schemas.openxmlformats.org/officeDocument/2006/relationships/tags" Target="../tags/tag264.xml"/><Relationship Id="rId5" Type="http://schemas.openxmlformats.org/officeDocument/2006/relationships/image" Target="../media/image66.png"/><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36.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3" Type="http://schemas.openxmlformats.org/officeDocument/2006/relationships/slideLayout" Target="../slideLayouts/slideLayout3.xml"/><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tags" Target="../tags/tag268.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8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7.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64.xml"/><Relationship Id="rId2" Type="http://schemas.openxmlformats.org/officeDocument/2006/relationships/image" Target="../media/image6.png"/><Relationship Id="rId1"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82.xml"/><Relationship Id="rId1" Type="http://schemas.openxmlformats.org/officeDocument/2006/relationships/tags" Target="../tags/tag28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tags" Target="../tags/tag6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7.jpeg"/><Relationship Id="rId1" Type="http://schemas.openxmlformats.org/officeDocument/2006/relationships/tags" Target="../tags/tag67.xml"/></Relationships>
</file>

<file path=ppt/slides/_rels/slide7.xml.rels><?xml version="1.0" encoding="UTF-8" standalone="yes"?>
<Relationships xmlns="http://schemas.openxmlformats.org/package/2006/relationships"><Relationship Id="rId9" Type="http://schemas.openxmlformats.org/officeDocument/2006/relationships/image" Target="../media/image9.jpeg"/><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image" Target="../media/image8.jpeg"/><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6" Type="http://schemas.openxmlformats.org/officeDocument/2006/relationships/slideLayout" Target="../slideLayouts/slideLayout8.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image" Target="../media/image10.jpeg"/><Relationship Id="rId10" Type="http://schemas.openxmlformats.org/officeDocument/2006/relationships/tags" Target="../tags/tag75.xml"/><Relationship Id="rId1" Type="http://schemas.openxmlformats.org/officeDocument/2006/relationships/tags" Target="../tags/tag68.xml"/></Relationships>
</file>

<file path=ppt/slides/_rels/slide8.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image" Target="file:///C:\Users\Administrator.SKY-20181009RTW\AppData\Local\Temp\wps\INetCache\c3d8f11b0625f94126d4869ec38b5856" TargetMode="External"/><Relationship Id="rId7" Type="http://schemas.openxmlformats.org/officeDocument/2006/relationships/image" Target="../media/image13.jpeg"/><Relationship Id="rId6" Type="http://schemas.openxmlformats.org/officeDocument/2006/relationships/tags" Target="../tags/tag83.xml"/><Relationship Id="rId5" Type="http://schemas.openxmlformats.org/officeDocument/2006/relationships/image" Target="../media/image12.png"/><Relationship Id="rId4" Type="http://schemas.openxmlformats.org/officeDocument/2006/relationships/tags" Target="../tags/tag82.xml"/><Relationship Id="rId3" Type="http://schemas.openxmlformats.org/officeDocument/2006/relationships/image" Target="../media/image11.png"/><Relationship Id="rId27" Type="http://schemas.openxmlformats.org/officeDocument/2006/relationships/slideLayout" Target="../slideLayouts/slideLayout12.xml"/><Relationship Id="rId26" Type="http://schemas.openxmlformats.org/officeDocument/2006/relationships/tags" Target="../tags/tag95.xml"/><Relationship Id="rId25" Type="http://schemas.openxmlformats.org/officeDocument/2006/relationships/image" Target="file:///C:\Users\Administrator.SKY-20181009RTW\AppData\Local\Temp\wps\INetCache\6480ca7726969424cae31da20b0ea12b" TargetMode="External"/><Relationship Id="rId24" Type="http://schemas.openxmlformats.org/officeDocument/2006/relationships/image" Target="../media/image18.jpeg"/><Relationship Id="rId23" Type="http://schemas.openxmlformats.org/officeDocument/2006/relationships/tags" Target="../tags/tag94.xml"/><Relationship Id="rId22" Type="http://schemas.openxmlformats.org/officeDocument/2006/relationships/tags" Target="../tags/tag93.xml"/><Relationship Id="rId21" Type="http://schemas.openxmlformats.org/officeDocument/2006/relationships/image" Target="../media/image17.jpeg"/><Relationship Id="rId20" Type="http://schemas.openxmlformats.org/officeDocument/2006/relationships/tags" Target="../tags/tag92.xml"/><Relationship Id="rId2" Type="http://schemas.openxmlformats.org/officeDocument/2006/relationships/tags" Target="../tags/tag81.xml"/><Relationship Id="rId19" Type="http://schemas.openxmlformats.org/officeDocument/2006/relationships/tags" Target="../tags/tag91.xml"/><Relationship Id="rId18" Type="http://schemas.openxmlformats.org/officeDocument/2006/relationships/tags" Target="../tags/tag90.xml"/><Relationship Id="rId17" Type="http://schemas.openxmlformats.org/officeDocument/2006/relationships/tags" Target="../tags/tag89.xml"/><Relationship Id="rId16" Type="http://schemas.openxmlformats.org/officeDocument/2006/relationships/image" Target="../media/image16.jpeg"/><Relationship Id="rId15" Type="http://schemas.openxmlformats.org/officeDocument/2006/relationships/tags" Target="../tags/tag88.xml"/><Relationship Id="rId14" Type="http://schemas.openxmlformats.org/officeDocument/2006/relationships/image" Target="../media/image15.jpeg"/><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image" Target="../media/image14.jpeg"/><Relationship Id="rId10" Type="http://schemas.openxmlformats.org/officeDocument/2006/relationships/tags" Target="../tags/tag85.xml"/><Relationship Id="rId1" Type="http://schemas.openxmlformats.org/officeDocument/2006/relationships/tags" Target="../tags/tag80.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 name="Line 4"/>
          <p:cNvSpPr>
            <a:spLocks noChangeShapeType="1"/>
          </p:cNvSpPr>
          <p:nvPr>
            <p:custDataLst>
              <p:tags r:id="rId1"/>
            </p:custDataLst>
          </p:nvPr>
        </p:nvSpPr>
        <p:spPr bwMode="auto">
          <a:xfrm flipH="1">
            <a:off x="4622446" y="2549611"/>
            <a:ext cx="0" cy="90027"/>
          </a:xfrm>
          <a:prstGeom prst="line">
            <a:avLst/>
          </a:prstGeom>
          <a:noFill/>
          <a:ln w="28575">
            <a:noFill/>
            <a:round/>
          </a:ln>
          <a:effectLst/>
        </p:spPr>
        <p:txBody>
          <a:bodyPr lIns="60189" tIns="30094" rIns="60189" bIns="30094"/>
          <a:lstStyle/>
          <a:p>
            <a:endParaRPr lang="zh-CN" altLang="en-US" sz="100">
              <a:latin typeface="黑体" panose="02010609060101010101" pitchFamily="49" charset="-122"/>
              <a:ea typeface="黑体" panose="02010609060101010101" pitchFamily="49" charset="-122"/>
            </a:endParaRPr>
          </a:p>
        </p:txBody>
      </p:sp>
      <p:sp>
        <p:nvSpPr>
          <p:cNvPr id="21" name="Line 5"/>
          <p:cNvSpPr>
            <a:spLocks noChangeShapeType="1"/>
          </p:cNvSpPr>
          <p:nvPr>
            <p:custDataLst>
              <p:tags r:id="rId2"/>
            </p:custDataLst>
          </p:nvPr>
        </p:nvSpPr>
        <p:spPr bwMode="auto">
          <a:xfrm flipH="1">
            <a:off x="5162638" y="2549611"/>
            <a:ext cx="0" cy="90027"/>
          </a:xfrm>
          <a:prstGeom prst="line">
            <a:avLst/>
          </a:prstGeom>
          <a:noFill/>
          <a:ln w="28575">
            <a:noFill/>
            <a:round/>
          </a:ln>
          <a:effectLst/>
        </p:spPr>
        <p:txBody>
          <a:bodyPr lIns="60189" tIns="30094" rIns="60189" bIns="30094"/>
          <a:lstStyle/>
          <a:p>
            <a:endParaRPr lang="zh-CN" altLang="en-US" sz="100">
              <a:latin typeface="黑体" panose="02010609060101010101" pitchFamily="49" charset="-122"/>
              <a:ea typeface="黑体" panose="02010609060101010101" pitchFamily="49" charset="-122"/>
            </a:endParaRPr>
          </a:p>
        </p:txBody>
      </p:sp>
      <p:sp>
        <p:nvSpPr>
          <p:cNvPr id="22" name="Line 6"/>
          <p:cNvSpPr>
            <a:spLocks noChangeShapeType="1"/>
          </p:cNvSpPr>
          <p:nvPr>
            <p:custDataLst>
              <p:tags r:id="rId3"/>
            </p:custDataLst>
          </p:nvPr>
        </p:nvSpPr>
        <p:spPr bwMode="auto">
          <a:xfrm flipH="1">
            <a:off x="3271967" y="2549611"/>
            <a:ext cx="0" cy="90027"/>
          </a:xfrm>
          <a:prstGeom prst="line">
            <a:avLst/>
          </a:prstGeom>
          <a:noFill/>
          <a:ln w="28575">
            <a:noFill/>
            <a:round/>
          </a:ln>
          <a:effectLst/>
        </p:spPr>
        <p:txBody>
          <a:bodyPr lIns="60189" tIns="30094" rIns="60189" bIns="30094"/>
          <a:lstStyle/>
          <a:p>
            <a:endParaRPr lang="zh-CN" altLang="en-US" sz="100">
              <a:latin typeface="黑体" panose="02010609060101010101" pitchFamily="49" charset="-122"/>
              <a:ea typeface="黑体" panose="02010609060101010101" pitchFamily="49" charset="-122"/>
            </a:endParaRPr>
          </a:p>
        </p:txBody>
      </p:sp>
      <p:sp>
        <p:nvSpPr>
          <p:cNvPr id="27" name="Text Box 8"/>
          <p:cNvSpPr txBox="1">
            <a:spLocks noChangeArrowheads="1"/>
          </p:cNvSpPr>
          <p:nvPr>
            <p:custDataLst>
              <p:tags r:id="rId4"/>
            </p:custDataLst>
          </p:nvPr>
        </p:nvSpPr>
        <p:spPr bwMode="auto">
          <a:xfrm>
            <a:off x="4342222" y="2394877"/>
            <a:ext cx="594211" cy="428625"/>
          </a:xfrm>
          <a:prstGeom prst="rect">
            <a:avLst/>
          </a:prstGeom>
          <a:noFill/>
          <a:ln w="9525">
            <a:noFill/>
            <a:miter lim="800000"/>
          </a:ln>
          <a:effectLst/>
        </p:spPr>
        <p:txBody>
          <a:bodyPr lIns="60189" tIns="30094" rIns="60189" bIns="30094">
            <a:spAutoFit/>
          </a:bodyPr>
          <a:lstStyle/>
          <a:p>
            <a:pPr>
              <a:spcBef>
                <a:spcPct val="50000"/>
              </a:spcBef>
            </a:pPr>
            <a:endParaRPr kumimoji="1" lang="zh-CN" altLang="zh-CN" sz="2400">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28" name="Text Box 9"/>
          <p:cNvSpPr txBox="1">
            <a:spLocks noChangeArrowheads="1"/>
          </p:cNvSpPr>
          <p:nvPr>
            <p:custDataLst>
              <p:tags r:id="rId5"/>
            </p:custDataLst>
          </p:nvPr>
        </p:nvSpPr>
        <p:spPr bwMode="auto">
          <a:xfrm>
            <a:off x="4882413" y="2262650"/>
            <a:ext cx="594211" cy="428625"/>
          </a:xfrm>
          <a:prstGeom prst="rect">
            <a:avLst/>
          </a:prstGeom>
          <a:noFill/>
          <a:ln w="9525">
            <a:noFill/>
            <a:miter lim="800000"/>
          </a:ln>
          <a:effectLst/>
        </p:spPr>
        <p:txBody>
          <a:bodyPr lIns="60189" tIns="30094" rIns="60189" bIns="30094">
            <a:spAutoFit/>
          </a:bodyPr>
          <a:lstStyle/>
          <a:p>
            <a:pPr>
              <a:spcBef>
                <a:spcPct val="50000"/>
              </a:spcBef>
            </a:pPr>
            <a:endParaRPr kumimoji="1" lang="zh-CN" altLang="zh-CN" sz="2400" b="1">
              <a:effectLst>
                <a:outerShdw blurRad="38100" dist="38100" dir="2700000" algn="tl">
                  <a:srgbClr val="C0C0C0"/>
                </a:outerShdw>
              </a:effectLst>
              <a:latin typeface="黑体" panose="02010609060101010101" pitchFamily="49" charset="-122"/>
              <a:ea typeface="黑体" panose="02010609060101010101" pitchFamily="49" charset="-122"/>
            </a:endParaRPr>
          </a:p>
        </p:txBody>
      </p:sp>
      <p:cxnSp>
        <p:nvCxnSpPr>
          <p:cNvPr id="16" name="肘形连接符 15"/>
          <p:cNvCxnSpPr/>
          <p:nvPr>
            <p:custDataLst>
              <p:tags r:id="rId6"/>
            </p:custDataLst>
          </p:nvPr>
        </p:nvCxnSpPr>
        <p:spPr>
          <a:xfrm flipV="1">
            <a:off x="323850" y="3063741"/>
            <a:ext cx="8568690" cy="12065"/>
          </a:xfrm>
          <a:prstGeom prst="straightConnector1">
            <a:avLst/>
          </a:prstGeom>
          <a:ln>
            <a:tailEnd type="arrow" w="med" len="med"/>
          </a:ln>
        </p:spPr>
        <p:style>
          <a:lnRef idx="3">
            <a:schemeClr val="dk1"/>
          </a:lnRef>
          <a:fillRef idx="0">
            <a:schemeClr val="dk1"/>
          </a:fillRef>
          <a:effectRef idx="2">
            <a:schemeClr val="dk1"/>
          </a:effectRef>
          <a:fontRef idx="minor">
            <a:schemeClr val="tx1"/>
          </a:fontRef>
        </p:style>
      </p:cxnSp>
      <p:sp>
        <p:nvSpPr>
          <p:cNvPr id="17" name="文本框 16"/>
          <p:cNvSpPr txBox="1"/>
          <p:nvPr>
            <p:custDataLst>
              <p:tags r:id="rId7"/>
            </p:custDataLst>
          </p:nvPr>
        </p:nvSpPr>
        <p:spPr>
          <a:xfrm>
            <a:off x="323850" y="2611755"/>
            <a:ext cx="1719580" cy="460375"/>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rPr>
              <a:t>中国古代史</a:t>
            </a:r>
            <a:endParaRPr lang="zh-CN" altLang="en-US" sz="2400" b="1" dirty="0">
              <a:latin typeface="黑体" panose="02010609060101010101" pitchFamily="49" charset="-122"/>
              <a:ea typeface="黑体" panose="02010609060101010101" pitchFamily="49" charset="-122"/>
            </a:endParaRPr>
          </a:p>
        </p:txBody>
      </p:sp>
      <p:cxnSp>
        <p:nvCxnSpPr>
          <p:cNvPr id="18" name="直接连接符 17"/>
          <p:cNvCxnSpPr/>
          <p:nvPr>
            <p:custDataLst>
              <p:tags r:id="rId8"/>
            </p:custDataLst>
          </p:nvPr>
        </p:nvCxnSpPr>
        <p:spPr>
          <a:xfrm flipH="1">
            <a:off x="2268274" y="2932249"/>
            <a:ext cx="0" cy="80381"/>
          </a:xfrm>
          <a:prstGeom prst="line">
            <a:avLst/>
          </a:prstGeom>
        </p:spPr>
        <p:style>
          <a:lnRef idx="3">
            <a:schemeClr val="dk1"/>
          </a:lnRef>
          <a:fillRef idx="0">
            <a:schemeClr val="dk1"/>
          </a:fillRef>
          <a:effectRef idx="2">
            <a:schemeClr val="dk1"/>
          </a:effectRef>
          <a:fontRef idx="minor">
            <a:schemeClr val="tx1"/>
          </a:fontRef>
        </p:style>
      </p:cxnSp>
      <p:sp>
        <p:nvSpPr>
          <p:cNvPr id="19" name="文本框 18"/>
          <p:cNvSpPr txBox="1"/>
          <p:nvPr>
            <p:custDataLst>
              <p:tags r:id="rId9"/>
            </p:custDataLst>
          </p:nvPr>
        </p:nvSpPr>
        <p:spPr>
          <a:xfrm>
            <a:off x="1764030" y="3004185"/>
            <a:ext cx="1386840" cy="446405"/>
          </a:xfrm>
          <a:prstGeom prst="rect">
            <a:avLst/>
          </a:prstGeom>
          <a:noFill/>
        </p:spPr>
        <p:txBody>
          <a:bodyPr wrap="square" rtlCol="0">
            <a:noAutofit/>
          </a:bodyPr>
          <a:lstStyle/>
          <a:p>
            <a:r>
              <a:rPr lang="en-US" altLang="zh-CN" sz="2400" b="1" dirty="0">
                <a:latin typeface="黑体" panose="02010609060101010101" pitchFamily="49" charset="-122"/>
                <a:ea typeface="黑体" panose="02010609060101010101" pitchFamily="49" charset="-122"/>
                <a:cs typeface="楷体" panose="02010609060101010101" pitchFamily="49" charset="-122"/>
              </a:rPr>
              <a:t>1840</a:t>
            </a:r>
            <a:r>
              <a:rPr lang="zh-CN" altLang="en-US" sz="2400" b="1" dirty="0">
                <a:latin typeface="黑体" panose="02010609060101010101" pitchFamily="49" charset="-122"/>
                <a:ea typeface="黑体" panose="02010609060101010101" pitchFamily="49" charset="-122"/>
                <a:cs typeface="楷体" panose="02010609060101010101" pitchFamily="49" charset="-122"/>
              </a:rPr>
              <a:t>年</a:t>
            </a:r>
            <a:endParaRPr lang="zh-CN" altLang="en-US" sz="2400" b="1" dirty="0">
              <a:latin typeface="黑体" panose="02010609060101010101" pitchFamily="49" charset="-122"/>
              <a:ea typeface="黑体" panose="02010609060101010101" pitchFamily="49" charset="-122"/>
              <a:cs typeface="楷体" panose="02010609060101010101" pitchFamily="49" charset="-122"/>
            </a:endParaRPr>
          </a:p>
        </p:txBody>
      </p:sp>
      <p:sp>
        <p:nvSpPr>
          <p:cNvPr id="23" name="文本框 22"/>
          <p:cNvSpPr txBox="1"/>
          <p:nvPr>
            <p:custDataLst>
              <p:tags r:id="rId10"/>
            </p:custDataLst>
          </p:nvPr>
        </p:nvSpPr>
        <p:spPr>
          <a:xfrm>
            <a:off x="1525959" y="3532504"/>
            <a:ext cx="1484630" cy="460375"/>
          </a:xfrm>
          <a:prstGeom prst="rect">
            <a:avLst/>
          </a:prstGeom>
          <a:noFill/>
        </p:spPr>
        <p:txBody>
          <a:bodyPr wrap="square" rtlCol="0">
            <a:spAutoFit/>
          </a:bodyPr>
          <a:lstStyle/>
          <a:p>
            <a:pPr algn="ctr"/>
            <a:r>
              <a:rPr lang="zh-CN" altLang="en-US" sz="2400" b="1" dirty="0">
                <a:latin typeface="黑体" panose="02010609060101010101" pitchFamily="49" charset="-122"/>
                <a:ea typeface="黑体" panose="02010609060101010101" pitchFamily="49" charset="-122"/>
              </a:rPr>
              <a:t>鸦片战争</a:t>
            </a:r>
            <a:endParaRPr lang="zh-CN" altLang="en-US" sz="2400" b="1" dirty="0">
              <a:latin typeface="黑体" panose="02010609060101010101" pitchFamily="49" charset="-122"/>
              <a:ea typeface="黑体" panose="02010609060101010101" pitchFamily="49" charset="-122"/>
            </a:endParaRPr>
          </a:p>
        </p:txBody>
      </p:sp>
      <p:cxnSp>
        <p:nvCxnSpPr>
          <p:cNvPr id="24" name="直接连接符 23"/>
          <p:cNvCxnSpPr/>
          <p:nvPr>
            <p:custDataLst>
              <p:tags r:id="rId11"/>
            </p:custDataLst>
          </p:nvPr>
        </p:nvCxnSpPr>
        <p:spPr>
          <a:xfrm>
            <a:off x="4281541" y="2932249"/>
            <a:ext cx="51" cy="99431"/>
          </a:xfrm>
          <a:prstGeom prst="line">
            <a:avLst/>
          </a:prstGeom>
        </p:spPr>
        <p:style>
          <a:lnRef idx="3">
            <a:schemeClr val="dk1"/>
          </a:lnRef>
          <a:fillRef idx="0">
            <a:schemeClr val="dk1"/>
          </a:fillRef>
          <a:effectRef idx="2">
            <a:schemeClr val="dk1"/>
          </a:effectRef>
          <a:fontRef idx="minor">
            <a:schemeClr val="tx1"/>
          </a:fontRef>
        </p:style>
      </p:cxnSp>
      <p:sp>
        <p:nvSpPr>
          <p:cNvPr id="25" name="文本框 24"/>
          <p:cNvSpPr txBox="1"/>
          <p:nvPr>
            <p:custDataLst>
              <p:tags r:id="rId12"/>
            </p:custDataLst>
          </p:nvPr>
        </p:nvSpPr>
        <p:spPr>
          <a:xfrm>
            <a:off x="3797934" y="3050515"/>
            <a:ext cx="1207770" cy="460375"/>
          </a:xfrm>
          <a:prstGeom prst="rect">
            <a:avLst/>
          </a:prstGeom>
          <a:noFill/>
        </p:spPr>
        <p:txBody>
          <a:bodyPr wrap="square" rtlCol="0">
            <a:spAutoFit/>
          </a:bodyPr>
          <a:lstStyle/>
          <a:p>
            <a:r>
              <a:rPr lang="en-US" altLang="zh-CN" sz="2400" b="1" dirty="0">
                <a:latin typeface="黑体" panose="02010609060101010101" pitchFamily="49" charset="-122"/>
                <a:ea typeface="黑体" panose="02010609060101010101" pitchFamily="49" charset="-122"/>
                <a:cs typeface="楷体" panose="02010609060101010101" pitchFamily="49" charset="-122"/>
              </a:rPr>
              <a:t>1919</a:t>
            </a:r>
            <a:r>
              <a:rPr lang="zh-CN" altLang="en-US" sz="2400" b="1" dirty="0">
                <a:latin typeface="黑体" panose="02010609060101010101" pitchFamily="49" charset="-122"/>
                <a:ea typeface="黑体" panose="02010609060101010101" pitchFamily="49" charset="-122"/>
                <a:cs typeface="楷体" panose="02010609060101010101" pitchFamily="49" charset="-122"/>
              </a:rPr>
              <a:t>年</a:t>
            </a:r>
            <a:endParaRPr lang="zh-CN" altLang="en-US" sz="2400" b="1" dirty="0">
              <a:latin typeface="黑体" panose="02010609060101010101" pitchFamily="49" charset="-122"/>
              <a:ea typeface="黑体" panose="02010609060101010101" pitchFamily="49" charset="-122"/>
              <a:cs typeface="楷体" panose="02010609060101010101" pitchFamily="49" charset="-122"/>
            </a:endParaRPr>
          </a:p>
        </p:txBody>
      </p:sp>
      <p:sp>
        <p:nvSpPr>
          <p:cNvPr id="49" name="文本框 48"/>
          <p:cNvSpPr txBox="1"/>
          <p:nvPr>
            <p:custDataLst>
              <p:tags r:id="rId13"/>
            </p:custDataLst>
          </p:nvPr>
        </p:nvSpPr>
        <p:spPr>
          <a:xfrm>
            <a:off x="3488743" y="3532505"/>
            <a:ext cx="1585595" cy="460375"/>
          </a:xfrm>
          <a:prstGeom prst="rect">
            <a:avLst/>
          </a:prstGeom>
          <a:noFill/>
        </p:spPr>
        <p:txBody>
          <a:bodyPr wrap="square" rtlCol="0">
            <a:spAutoFit/>
          </a:bodyPr>
          <a:lstStyle/>
          <a:p>
            <a:pPr algn="ctr"/>
            <a:r>
              <a:rPr lang="zh-CN" altLang="en-US" sz="2400" b="1" dirty="0">
                <a:latin typeface="黑体" panose="02010609060101010101" pitchFamily="49" charset="-122"/>
                <a:ea typeface="黑体" panose="02010609060101010101" pitchFamily="49" charset="-122"/>
              </a:rPr>
              <a:t>五四运动</a:t>
            </a:r>
            <a:endParaRPr lang="zh-CN" altLang="en-US" sz="2400" b="1" dirty="0">
              <a:latin typeface="黑体" panose="02010609060101010101" pitchFamily="49" charset="-122"/>
              <a:ea typeface="黑体" panose="02010609060101010101" pitchFamily="49" charset="-122"/>
            </a:endParaRPr>
          </a:p>
        </p:txBody>
      </p:sp>
      <p:cxnSp>
        <p:nvCxnSpPr>
          <p:cNvPr id="52" name="直接连接符 51"/>
          <p:cNvCxnSpPr/>
          <p:nvPr>
            <p:custDataLst>
              <p:tags r:id="rId14"/>
            </p:custDataLst>
          </p:nvPr>
        </p:nvCxnSpPr>
        <p:spPr>
          <a:xfrm flipH="1">
            <a:off x="6356864" y="2932249"/>
            <a:ext cx="0" cy="80381"/>
          </a:xfrm>
          <a:prstGeom prst="line">
            <a:avLst/>
          </a:prstGeom>
        </p:spPr>
        <p:style>
          <a:lnRef idx="3">
            <a:schemeClr val="dk1"/>
          </a:lnRef>
          <a:fillRef idx="0">
            <a:schemeClr val="dk1"/>
          </a:fillRef>
          <a:effectRef idx="2">
            <a:schemeClr val="dk1"/>
          </a:effectRef>
          <a:fontRef idx="minor">
            <a:schemeClr val="tx1"/>
          </a:fontRef>
        </p:style>
      </p:cxnSp>
      <p:sp>
        <p:nvSpPr>
          <p:cNvPr id="53" name="文本框 52"/>
          <p:cNvSpPr txBox="1"/>
          <p:nvPr>
            <p:custDataLst>
              <p:tags r:id="rId15"/>
            </p:custDataLst>
          </p:nvPr>
        </p:nvSpPr>
        <p:spPr>
          <a:xfrm>
            <a:off x="5862320" y="3072130"/>
            <a:ext cx="1372235" cy="460375"/>
          </a:xfrm>
          <a:prstGeom prst="rect">
            <a:avLst/>
          </a:prstGeom>
          <a:noFill/>
        </p:spPr>
        <p:txBody>
          <a:bodyPr wrap="square" rtlCol="0">
            <a:spAutoFit/>
          </a:bodyPr>
          <a:lstStyle/>
          <a:p>
            <a:r>
              <a:rPr lang="en-US" altLang="zh-CN" sz="2400" b="1" dirty="0">
                <a:latin typeface="黑体" panose="02010609060101010101" pitchFamily="49" charset="-122"/>
                <a:ea typeface="黑体" panose="02010609060101010101" pitchFamily="49" charset="-122"/>
                <a:cs typeface="楷体" panose="02010609060101010101" pitchFamily="49" charset="-122"/>
              </a:rPr>
              <a:t>1949</a:t>
            </a:r>
            <a:r>
              <a:rPr lang="zh-CN" altLang="en-US" sz="2400" b="1" dirty="0">
                <a:latin typeface="黑体" panose="02010609060101010101" pitchFamily="49" charset="-122"/>
                <a:ea typeface="黑体" panose="02010609060101010101" pitchFamily="49" charset="-122"/>
                <a:cs typeface="楷体" panose="02010609060101010101" pitchFamily="49" charset="-122"/>
              </a:rPr>
              <a:t>年</a:t>
            </a:r>
            <a:endParaRPr lang="zh-CN" altLang="en-US" sz="2400" b="1" dirty="0">
              <a:latin typeface="黑体" panose="02010609060101010101" pitchFamily="49" charset="-122"/>
              <a:ea typeface="黑体" panose="02010609060101010101" pitchFamily="49" charset="-122"/>
              <a:cs typeface="楷体" panose="02010609060101010101" pitchFamily="49" charset="-122"/>
            </a:endParaRPr>
          </a:p>
        </p:txBody>
      </p:sp>
      <p:sp>
        <p:nvSpPr>
          <p:cNvPr id="54" name="文本框 53"/>
          <p:cNvSpPr txBox="1"/>
          <p:nvPr>
            <p:custDataLst>
              <p:tags r:id="rId16"/>
            </p:custDataLst>
          </p:nvPr>
        </p:nvSpPr>
        <p:spPr>
          <a:xfrm>
            <a:off x="5478024" y="3532503"/>
            <a:ext cx="1757680" cy="460375"/>
          </a:xfrm>
          <a:prstGeom prst="rect">
            <a:avLst/>
          </a:prstGeom>
          <a:noFill/>
        </p:spPr>
        <p:txBody>
          <a:bodyPr wrap="square" rtlCol="0">
            <a:spAutoFit/>
          </a:bodyPr>
          <a:lstStyle/>
          <a:p>
            <a:pPr algn="ctr"/>
            <a:r>
              <a:rPr lang="zh-CN" altLang="en-US" sz="2400" b="1" dirty="0">
                <a:latin typeface="黑体" panose="02010609060101010101" pitchFamily="49" charset="-122"/>
                <a:ea typeface="黑体" panose="02010609060101010101" pitchFamily="49" charset="-122"/>
              </a:rPr>
              <a:t>新中国成立</a:t>
            </a:r>
            <a:endParaRPr lang="zh-CN" altLang="en-US" sz="2400" b="1" dirty="0">
              <a:latin typeface="黑体" panose="02010609060101010101" pitchFamily="49" charset="-122"/>
              <a:ea typeface="黑体" panose="02010609060101010101" pitchFamily="49" charset="-122"/>
            </a:endParaRPr>
          </a:p>
        </p:txBody>
      </p:sp>
      <p:sp>
        <p:nvSpPr>
          <p:cNvPr id="55" name="文本框 54"/>
          <p:cNvSpPr txBox="1"/>
          <p:nvPr>
            <p:custDataLst>
              <p:tags r:id="rId17"/>
            </p:custDataLst>
          </p:nvPr>
        </p:nvSpPr>
        <p:spPr>
          <a:xfrm>
            <a:off x="2266951" y="2715895"/>
            <a:ext cx="2075271" cy="450215"/>
          </a:xfrm>
          <a:prstGeom prst="rect">
            <a:avLst/>
          </a:prstGeom>
          <a:noFill/>
          <a:ln>
            <a:noFill/>
          </a:ln>
          <a:extLst>
            <a:ext uri="{909E8E84-426E-40DD-AFC4-6F175D3DCCD1}">
              <a14:hiddenFill xmlns:a14="http://schemas.microsoft.com/office/drawing/2010/main">
                <a:solidFill>
                  <a:schemeClr val="accent1"/>
                </a:solidFill>
              </a14:hiddenFill>
            </a:ext>
          </a:extLst>
        </p:spPr>
        <p:style>
          <a:lnRef idx="3">
            <a:schemeClr val="lt1"/>
          </a:lnRef>
          <a:fillRef idx="1">
            <a:schemeClr val="accent1"/>
          </a:fillRef>
          <a:effectRef idx="1">
            <a:schemeClr val="accent1"/>
          </a:effectRef>
          <a:fontRef idx="minor">
            <a:schemeClr val="lt1"/>
          </a:fontRef>
        </p:style>
        <p:txBody>
          <a:bodyPr wrap="square" rtlCol="0">
            <a:noAutofit/>
          </a:bodyPr>
          <a:lstStyle/>
          <a:p>
            <a:r>
              <a:rPr lang="zh-CN" altLang="en-US" sz="1600" b="1" dirty="0">
                <a:solidFill>
                  <a:srgbClr val="0000FF"/>
                </a:solidFill>
                <a:latin typeface="黑体" panose="02010609060101010101" pitchFamily="49" charset="-122"/>
                <a:ea typeface="黑体" panose="02010609060101010101" pitchFamily="49" charset="-122"/>
              </a:rPr>
              <a:t>旧民主主义革命时期</a:t>
            </a:r>
            <a:endParaRPr lang="zh-CN" altLang="en-US" sz="1600" b="1" dirty="0">
              <a:solidFill>
                <a:srgbClr val="0000FF"/>
              </a:solidFill>
              <a:latin typeface="黑体" panose="02010609060101010101" pitchFamily="49" charset="-122"/>
              <a:ea typeface="黑体" panose="02010609060101010101" pitchFamily="49" charset="-122"/>
            </a:endParaRPr>
          </a:p>
        </p:txBody>
      </p:sp>
      <p:sp>
        <p:nvSpPr>
          <p:cNvPr id="56" name="文本框 55"/>
          <p:cNvSpPr txBox="1"/>
          <p:nvPr>
            <p:custDataLst>
              <p:tags r:id="rId18"/>
            </p:custDataLst>
          </p:nvPr>
        </p:nvSpPr>
        <p:spPr>
          <a:xfrm>
            <a:off x="4440274" y="2713330"/>
            <a:ext cx="2120900" cy="337185"/>
          </a:xfrm>
          <a:prstGeom prst="rect">
            <a:avLst/>
          </a:prstGeom>
          <a:noFill/>
        </p:spPr>
        <p:txBody>
          <a:bodyPr wrap="square" rtlCol="0">
            <a:spAutoFit/>
          </a:bodyPr>
          <a:lstStyle/>
          <a:p>
            <a:r>
              <a:rPr lang="zh-CN" altLang="en-US" sz="1600" b="1" dirty="0">
                <a:solidFill>
                  <a:srgbClr val="0000FF"/>
                </a:solidFill>
                <a:latin typeface="黑体" panose="02010609060101010101" pitchFamily="49" charset="-122"/>
                <a:ea typeface="黑体" panose="02010609060101010101" pitchFamily="49" charset="-122"/>
              </a:rPr>
              <a:t>新民主主义革命</a:t>
            </a:r>
            <a:endParaRPr lang="zh-CN" altLang="en-US" sz="2400" b="1" dirty="0">
              <a:solidFill>
                <a:srgbClr val="0000FF"/>
              </a:solidFill>
              <a:latin typeface="黑体" panose="02010609060101010101" pitchFamily="49" charset="-122"/>
              <a:ea typeface="黑体" panose="02010609060101010101" pitchFamily="49" charset="-122"/>
            </a:endParaRPr>
          </a:p>
        </p:txBody>
      </p:sp>
      <p:sp>
        <p:nvSpPr>
          <p:cNvPr id="57" name="右大括号 56"/>
          <p:cNvSpPr/>
          <p:nvPr>
            <p:custDataLst>
              <p:tags r:id="rId19"/>
            </p:custDataLst>
          </p:nvPr>
        </p:nvSpPr>
        <p:spPr>
          <a:xfrm rot="16200000">
            <a:off x="4082786" y="439912"/>
            <a:ext cx="397510" cy="4150646"/>
          </a:xfrm>
          <a:prstGeom prst="rightBrace">
            <a:avLst>
              <a:gd name="adj1" fmla="val 8333"/>
              <a:gd name="adj2" fmla="val 49029"/>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58" name="文本框 57"/>
          <p:cNvSpPr txBox="1"/>
          <p:nvPr>
            <p:custDataLst>
              <p:tags r:id="rId20"/>
            </p:custDataLst>
          </p:nvPr>
        </p:nvSpPr>
        <p:spPr>
          <a:xfrm>
            <a:off x="3392487" y="1657985"/>
            <a:ext cx="2217420" cy="460375"/>
          </a:xfrm>
          <a:prstGeom prst="rect">
            <a:avLst/>
          </a:prstGeom>
          <a:noFill/>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中国近代史</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59" name="文本框 58"/>
          <p:cNvSpPr txBox="1"/>
          <p:nvPr>
            <p:custDataLst>
              <p:tags r:id="rId21"/>
            </p:custDataLst>
          </p:nvPr>
        </p:nvSpPr>
        <p:spPr>
          <a:xfrm>
            <a:off x="6764020" y="2611755"/>
            <a:ext cx="2016125" cy="460375"/>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rPr>
              <a:t>中国现代史</a:t>
            </a:r>
            <a:endParaRPr lang="zh-CN" altLang="en-US" sz="2400" b="1" dirty="0">
              <a:latin typeface="黑体" panose="02010609060101010101" pitchFamily="49" charset="-122"/>
              <a:ea typeface="黑体" panose="02010609060101010101" pitchFamily="49" charset="-122"/>
            </a:endParaRPr>
          </a:p>
        </p:txBody>
      </p:sp>
      <p:sp>
        <p:nvSpPr>
          <p:cNvPr id="7" name="矩形 6"/>
          <p:cNvSpPr/>
          <p:nvPr>
            <p:custDataLst>
              <p:tags r:id="rId22"/>
            </p:custDataLst>
          </p:nvPr>
        </p:nvSpPr>
        <p:spPr>
          <a:xfrm>
            <a:off x="2666408" y="699542"/>
            <a:ext cx="3470822" cy="877163"/>
          </a:xfrm>
          <a:prstGeom prst="rect">
            <a:avLst/>
          </a:prstGeom>
          <a:noFill/>
          <a:ln>
            <a:noFill/>
          </a:ln>
        </p:spPr>
        <p:txBody>
          <a:bodyPr wrap="none" rtlCol="0" anchor="t">
            <a:spAutoFit/>
            <a:scene3d>
              <a:camera prst="orthographicFront"/>
              <a:lightRig rig="threePt" dir="t"/>
            </a:scene3d>
          </a:bodyPr>
          <a:lstStyle/>
          <a:p>
            <a:pPr algn="ctr"/>
            <a:r>
              <a:rPr lang="en-US" altLang="zh-CN" sz="5100" b="1" dirty="0" err="1" smtClean="0">
                <a:solidFill>
                  <a:schemeClr val="tx1"/>
                </a:solidFill>
                <a:effectLst>
                  <a:outerShdw blurRad="38100" dist="38100" dir="2700000" algn="tl">
                    <a:srgbClr val="C0C0C0"/>
                  </a:outerShdw>
                </a:effectLst>
                <a:latin typeface="黑体" panose="02010609060101010101" pitchFamily="49" charset="-122"/>
                <a:ea typeface="黑体" panose="02010609060101010101" pitchFamily="49" charset="-122"/>
                <a:cs typeface="Kaiti SC"/>
              </a:rPr>
              <a:t>中国</a:t>
            </a:r>
            <a:r>
              <a:rPr lang="zh-CN" altLang="en-US" sz="5100" b="1" dirty="0" smtClean="0">
                <a:solidFill>
                  <a:schemeClr val="tx1"/>
                </a:solidFill>
                <a:effectLst>
                  <a:outerShdw blurRad="38100" dist="38100" dir="2700000" algn="tl">
                    <a:srgbClr val="C0C0C0"/>
                  </a:outerShdw>
                </a:effectLst>
                <a:latin typeface="黑体" panose="02010609060101010101" pitchFamily="49" charset="-122"/>
                <a:ea typeface="黑体" panose="02010609060101010101" pitchFamily="49" charset="-122"/>
                <a:cs typeface="Kaiti SC"/>
              </a:rPr>
              <a:t>近</a:t>
            </a:r>
            <a:r>
              <a:rPr lang="en-US" altLang="zh-CN" sz="5100" b="1" dirty="0" err="1" smtClean="0">
                <a:solidFill>
                  <a:schemeClr val="tx1"/>
                </a:solidFill>
                <a:effectLst>
                  <a:outerShdw blurRad="38100" dist="38100" dir="2700000" algn="tl">
                    <a:srgbClr val="C0C0C0"/>
                  </a:outerShdw>
                </a:effectLst>
                <a:latin typeface="黑体" panose="02010609060101010101" pitchFamily="49" charset="-122"/>
                <a:ea typeface="黑体" panose="02010609060101010101" pitchFamily="49" charset="-122"/>
                <a:cs typeface="Kaiti SC"/>
              </a:rPr>
              <a:t>代史</a:t>
            </a:r>
            <a:endParaRPr lang="en-US" altLang="zh-CN" sz="5100" b="1" dirty="0" smtClean="0">
              <a:solidFill>
                <a:schemeClr val="tx1"/>
              </a:solidFill>
              <a:effectLst>
                <a:outerShdw blurRad="38100" dist="38100" dir="2700000" algn="tl">
                  <a:srgbClr val="C0C0C0"/>
                </a:outerShdw>
              </a:effectLst>
              <a:latin typeface="黑体" panose="02010609060101010101" pitchFamily="49" charset="-122"/>
              <a:ea typeface="黑体" panose="02010609060101010101" pitchFamily="49" charset="-122"/>
              <a:cs typeface="Kaiti SC"/>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wipe(down)">
                                      <p:cBhvr>
                                        <p:cTn id="18" dur="500"/>
                                        <p:tgtEl>
                                          <p:spTgt spid="5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fill="hold"/>
                                        <p:tgtEl>
                                          <p:spTgt spid="58"/>
                                        </p:tgtEl>
                                        <p:attrNameLst>
                                          <p:attrName>ppt_x</p:attrName>
                                        </p:attrNameLst>
                                      </p:cBhvr>
                                      <p:tavLst>
                                        <p:tav tm="0">
                                          <p:val>
                                            <p:strVal val="#ppt_x"/>
                                          </p:val>
                                        </p:tav>
                                        <p:tav tm="100000">
                                          <p:val>
                                            <p:strVal val="#ppt_x"/>
                                          </p:val>
                                        </p:tav>
                                      </p:tavLst>
                                    </p:anim>
                                    <p:anim calcmode="lin" valueType="num">
                                      <p:cBhvr additive="base">
                                        <p:cTn id="24"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additive="base">
                                        <p:cTn id="40" dur="500" fill="hold"/>
                                        <p:tgtEl>
                                          <p:spTgt spid="53"/>
                                        </p:tgtEl>
                                        <p:attrNameLst>
                                          <p:attrName>ppt_x</p:attrName>
                                        </p:attrNameLst>
                                      </p:cBhvr>
                                      <p:tavLst>
                                        <p:tav tm="0">
                                          <p:val>
                                            <p:strVal val="#ppt_x"/>
                                          </p:val>
                                        </p:tav>
                                        <p:tav tm="100000">
                                          <p:val>
                                            <p:strVal val="#ppt_x"/>
                                          </p:val>
                                        </p:tav>
                                      </p:tavLst>
                                    </p:anim>
                                    <p:anim calcmode="lin" valueType="num">
                                      <p:cBhvr additive="base">
                                        <p:cTn id="41"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1" nodeType="click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barn(inVertical)">
                                      <p:cBhvr>
                                        <p:cTn id="46" dur="500"/>
                                        <p:tgtEl>
                                          <p:spTgt spid="54"/>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ppt_x"/>
                                          </p:val>
                                        </p:tav>
                                        <p:tav tm="100000">
                                          <p:val>
                                            <p:strVal val="#ppt_x"/>
                                          </p:val>
                                        </p:tav>
                                      </p:tavLst>
                                    </p:anim>
                                    <p:anim calcmode="lin" valueType="num">
                                      <p:cBhvr additive="base">
                                        <p:cTn id="5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1"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barn(inVertical)">
                                      <p:cBhvr>
                                        <p:cTn id="57" dur="50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grpId="0" nodeType="clickEffect">
                                  <p:stCondLst>
                                    <p:cond delay="0"/>
                                  </p:stCondLst>
                                  <p:childTnLst>
                                    <p:set>
                                      <p:cBhvr>
                                        <p:cTn id="61" dur="1000" fill="hold">
                                          <p:stCondLst>
                                            <p:cond delay="0"/>
                                          </p:stCondLst>
                                        </p:cTn>
                                        <p:tgtEl>
                                          <p:spTgt spid="55"/>
                                        </p:tgtEl>
                                        <p:attrNameLst>
                                          <p:attrName>style.visibility</p:attrName>
                                        </p:attrNameLst>
                                      </p:cBhvr>
                                      <p:to>
                                        <p:strVal val="visible"/>
                                      </p:to>
                                    </p:set>
                                    <p:animEffect transition="in" filter="wheel(1)">
                                      <p:cBhvr>
                                        <p:cTn id="62" dur="1000"/>
                                        <p:tgtEl>
                                          <p:spTgt spid="55"/>
                                        </p:tgtEl>
                                      </p:cBhvr>
                                    </p:animEffect>
                                  </p:childTnLst>
                                </p:cTn>
                              </p:par>
                            </p:childTnLst>
                          </p:cTn>
                        </p:par>
                      </p:childTnLst>
                    </p:cTn>
                  </p:par>
                  <p:par>
                    <p:cTn id="63" fill="hold">
                      <p:stCondLst>
                        <p:cond delay="indefinite"/>
                      </p:stCondLst>
                      <p:childTnLst>
                        <p:par>
                          <p:cTn id="64" fill="hold">
                            <p:stCondLst>
                              <p:cond delay="0"/>
                            </p:stCondLst>
                            <p:childTnLst>
                              <p:par>
                                <p:cTn id="65" presetID="21" presetClass="entr" presetSubtype="1" fill="hold" grpId="0" nodeType="clickEffect">
                                  <p:stCondLst>
                                    <p:cond delay="0"/>
                                  </p:stCondLst>
                                  <p:childTnLst>
                                    <p:set>
                                      <p:cBhvr>
                                        <p:cTn id="66" dur="1000" fill="hold">
                                          <p:stCondLst>
                                            <p:cond delay="0"/>
                                          </p:stCondLst>
                                        </p:cTn>
                                        <p:tgtEl>
                                          <p:spTgt spid="56"/>
                                        </p:tgtEl>
                                        <p:attrNameLst>
                                          <p:attrName>style.visibility</p:attrName>
                                        </p:attrNameLst>
                                      </p:cBhvr>
                                      <p:to>
                                        <p:strVal val="visible"/>
                                      </p:to>
                                    </p:set>
                                    <p:animEffect transition="in" filter="wheel(1)">
                                      <p:cBhvr>
                                        <p:cTn id="67" dur="1000"/>
                                        <p:tgtEl>
                                          <p:spTgt spid="56"/>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59"/>
                                        </p:tgtEl>
                                        <p:attrNameLst>
                                          <p:attrName>style.visibility</p:attrName>
                                        </p:attrNameLst>
                                      </p:cBhvr>
                                      <p:to>
                                        <p:strVal val="visible"/>
                                      </p:to>
                                    </p:set>
                                    <p:anim calcmode="lin" valueType="num">
                                      <p:cBhvr additive="base">
                                        <p:cTn id="72" dur="500" fill="hold"/>
                                        <p:tgtEl>
                                          <p:spTgt spid="59"/>
                                        </p:tgtEl>
                                        <p:attrNameLst>
                                          <p:attrName>ppt_x</p:attrName>
                                        </p:attrNameLst>
                                      </p:cBhvr>
                                      <p:tavLst>
                                        <p:tav tm="0">
                                          <p:val>
                                            <p:strVal val="#ppt_x"/>
                                          </p:val>
                                        </p:tav>
                                        <p:tav tm="100000">
                                          <p:val>
                                            <p:strVal val="#ppt_x"/>
                                          </p:val>
                                        </p:tav>
                                      </p:tavLst>
                                    </p:anim>
                                    <p:anim calcmode="lin" valueType="num">
                                      <p:cBhvr additive="base">
                                        <p:cTn id="73"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3" presetClass="entr" presetSubtype="16" fill="hold" grpId="0" nodeType="clickEffect">
                                  <p:stCondLst>
                                    <p:cond delay="0"/>
                                  </p:stCondLst>
                                  <p:childTnLst>
                                    <p:set>
                                      <p:cBhvr>
                                        <p:cTn id="77" dur="1" fill="hold">
                                          <p:stCondLst>
                                            <p:cond delay="0"/>
                                          </p:stCondLst>
                                        </p:cTn>
                                        <p:tgtEl>
                                          <p:spTgt spid="7"/>
                                        </p:tgtEl>
                                        <p:attrNameLst>
                                          <p:attrName>style.visibility</p:attrName>
                                        </p:attrNameLst>
                                      </p:cBhvr>
                                      <p:to>
                                        <p:strVal val="visible"/>
                                      </p:to>
                                    </p:set>
                                    <p:anim calcmode="lin" valueType="num">
                                      <p:cBhvr>
                                        <p:cTn id="78" dur="500" fill="hold"/>
                                        <p:tgtEl>
                                          <p:spTgt spid="7"/>
                                        </p:tgtEl>
                                        <p:attrNameLst>
                                          <p:attrName>ppt_w</p:attrName>
                                        </p:attrNameLst>
                                      </p:cBhvr>
                                      <p:tavLst>
                                        <p:tav tm="0">
                                          <p:val>
                                            <p:fltVal val="0"/>
                                          </p:val>
                                        </p:tav>
                                        <p:tav tm="100000">
                                          <p:val>
                                            <p:strVal val="#ppt_w"/>
                                          </p:val>
                                        </p:tav>
                                      </p:tavLst>
                                    </p:anim>
                                    <p:anim calcmode="lin" valueType="num">
                                      <p:cBhvr>
                                        <p:cTn id="79"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3" grpId="0"/>
      <p:bldP spid="25" grpId="0"/>
      <p:bldP spid="49" grpId="1"/>
      <p:bldP spid="53" grpId="0"/>
      <p:bldP spid="54" grpId="1"/>
      <p:bldP spid="55" grpId="0" bldLvl="0" animBg="1"/>
      <p:bldP spid="56" grpId="0"/>
      <p:bldP spid="57" grpId="0" bldLvl="0" animBg="1"/>
      <p:bldP spid="58" grpId="0"/>
      <p:bldP spid="59"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黑体" panose="02010609060101010101" pitchFamily="49" charset="-122"/>
              <a:ea typeface="黑体" panose="02010609060101010101" pitchFamily="49" charset="-122"/>
            </a:endParaRPr>
          </a:p>
        </p:txBody>
      </p:sp>
      <p:graphicFrame>
        <p:nvGraphicFramePr>
          <p:cNvPr id="4" name="表格 3"/>
          <p:cNvGraphicFramePr/>
          <p:nvPr>
            <p:custDataLst>
              <p:tags r:id="rId2"/>
            </p:custDataLst>
          </p:nvPr>
        </p:nvGraphicFramePr>
        <p:xfrm>
          <a:off x="359413" y="1287754"/>
          <a:ext cx="8461059" cy="3084196"/>
        </p:xfrm>
        <a:graphic>
          <a:graphicData uri="http://schemas.openxmlformats.org/drawingml/2006/table">
            <a:tbl>
              <a:tblPr firstRow="1" bandRow="1">
                <a:tableStyleId>{1FECB4D8-DB02-4DC6-A0A2-4F2EBAE1DC90}</a:tableStyleId>
              </a:tblPr>
              <a:tblGrid>
                <a:gridCol w="1082517"/>
                <a:gridCol w="3539490"/>
                <a:gridCol w="3839052"/>
              </a:tblGrid>
              <a:tr h="543878">
                <a:tc>
                  <a:txBody>
                    <a:bodyPr/>
                    <a:lstStyle/>
                    <a:p>
                      <a:pPr algn="ctr">
                        <a:buNone/>
                      </a:pPr>
                      <a:endParaRPr lang="zh-CN" altLang="en-US" sz="2100" dirty="0">
                        <a:latin typeface="方正粗黑宋简体" panose="02000000000000000000" charset="-122"/>
                        <a:ea typeface="方正粗黑宋简体" panose="02000000000000000000" charset="-122"/>
                      </a:endParaRPr>
                    </a:p>
                  </a:txBody>
                  <a:tcPr marL="68580" marR="68580" marT="34290" marB="34290" anchor="ctr">
                    <a:lnL w="12700" cmpd="sng">
                      <a:solidFill>
                        <a:schemeClr val="tx1"/>
                      </a:solidFill>
                      <a:prstDash val="solid"/>
                    </a:lnL>
                    <a:lnR w="12700">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r>
                        <a:rPr lang="zh-CN" altLang="en-US" sz="2100">
                          <a:latin typeface="方正粗黑宋简体" panose="02000000000000000000" charset="-122"/>
                          <a:ea typeface="方正粗黑宋简体" panose="02000000000000000000" charset="-122"/>
                        </a:rPr>
                        <a:t>中国</a:t>
                      </a:r>
                      <a:endParaRPr lang="zh-CN" altLang="en-US" sz="210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a:solidFill>
                        <a:schemeClr val="tx1"/>
                      </a:solidFill>
                      <a:prstDash val="solid"/>
                    </a:lnR>
                    <a:lnT w="12700" cmpd="sng">
                      <a:solidFill>
                        <a:schemeClr val="tx1"/>
                      </a:solidFill>
                      <a:prstDash val="solid"/>
                    </a:lnT>
                    <a:lnB w="12700" cap="flat" cmpd="sng" algn="ctr">
                      <a:solidFill>
                        <a:schemeClr val="tx1"/>
                      </a:solidFill>
                      <a:prstDash val="solid"/>
                      <a:round/>
                      <a:headEnd type="none" w="med" len="med"/>
                      <a:tailEnd type="none" w="med" len="med"/>
                    </a:lnB>
                  </a:tcPr>
                </a:tc>
                <a:tc>
                  <a:txBody>
                    <a:bodyPr/>
                    <a:lstStyle/>
                    <a:p>
                      <a:pPr algn="ctr">
                        <a:buNone/>
                      </a:pPr>
                      <a:r>
                        <a:rPr lang="zh-CN" altLang="en-US" sz="2100" dirty="0">
                          <a:latin typeface="方正粗黑宋简体" panose="02000000000000000000" charset="-122"/>
                          <a:ea typeface="方正粗黑宋简体" panose="02000000000000000000" charset="-122"/>
                        </a:rPr>
                        <a:t>英国</a:t>
                      </a:r>
                      <a:endParaRPr lang="zh-CN" altLang="en-US" sz="2100" dirty="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mpd="sng">
                      <a:solidFill>
                        <a:schemeClr val="tx1"/>
                      </a:solidFill>
                      <a:prstDash val="solid"/>
                    </a:lnR>
                    <a:lnT w="12700" cmpd="sng">
                      <a:solidFill>
                        <a:schemeClr val="tx1"/>
                      </a:solidFill>
                      <a:prstDash val="solid"/>
                    </a:lnT>
                    <a:lnB w="12700" cap="flat" cmpd="sng" algn="ctr">
                      <a:solidFill>
                        <a:schemeClr val="tx1"/>
                      </a:solidFill>
                      <a:prstDash val="solid"/>
                      <a:round/>
                      <a:headEnd type="none" w="med" len="med"/>
                      <a:tailEnd type="none" w="med" len="med"/>
                    </a:lnB>
                  </a:tcPr>
                </a:tc>
              </a:tr>
              <a:tr h="721519">
                <a:tc>
                  <a:txBody>
                    <a:bodyPr/>
                    <a:lstStyle/>
                    <a:p>
                      <a:pPr algn="ctr">
                        <a:buNone/>
                      </a:pPr>
                      <a:r>
                        <a:rPr lang="zh-CN" altLang="en-US" sz="2100" dirty="0">
                          <a:latin typeface="方正粗黑宋简体" panose="02000000000000000000" charset="-122"/>
                          <a:ea typeface="方正粗黑宋简体" panose="02000000000000000000" charset="-122"/>
                        </a:rPr>
                        <a:t>政治</a:t>
                      </a:r>
                      <a:endParaRPr lang="zh-CN" altLang="en-US" sz="2100" dirty="0">
                        <a:latin typeface="方正粗黑宋简体" panose="02000000000000000000" charset="-122"/>
                        <a:ea typeface="方正粗黑宋简体" panose="02000000000000000000" charset="-122"/>
                      </a:endParaRPr>
                    </a:p>
                  </a:txBody>
                  <a:tcPr marL="68580" marR="68580" marT="34290" marB="34290" anchor="ctr">
                    <a:lnL w="12700" cmpd="sng">
                      <a:solidFill>
                        <a:schemeClr val="tx1"/>
                      </a:solidFill>
                      <a:prstDash val="solid"/>
                    </a:lnL>
                    <a:lnR w="12700">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endParaRPr lang="zh-CN" altLang="en-US" sz="210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endParaRPr lang="zh-CN" altLang="en-US" sz="210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1519">
                <a:tc>
                  <a:txBody>
                    <a:bodyPr/>
                    <a:lstStyle/>
                    <a:p>
                      <a:pPr algn="ctr">
                        <a:buNone/>
                      </a:pPr>
                      <a:r>
                        <a:rPr lang="zh-CN" altLang="en-US" sz="2100">
                          <a:latin typeface="方正粗黑宋简体" panose="02000000000000000000" charset="-122"/>
                          <a:ea typeface="方正粗黑宋简体" panose="02000000000000000000" charset="-122"/>
                        </a:rPr>
                        <a:t>经济</a:t>
                      </a:r>
                      <a:endParaRPr lang="zh-CN" altLang="en-US" sz="2100">
                        <a:latin typeface="方正粗黑宋简体" panose="02000000000000000000" charset="-122"/>
                        <a:ea typeface="方正粗黑宋简体" panose="02000000000000000000" charset="-122"/>
                      </a:endParaRPr>
                    </a:p>
                  </a:txBody>
                  <a:tcPr marL="68580" marR="68580" marT="34290" marB="34290" anchor="ctr">
                    <a:lnL w="12700" cmpd="sng">
                      <a:solidFill>
                        <a:schemeClr val="tx1"/>
                      </a:solidFill>
                      <a:prstDash val="solid"/>
                    </a:lnL>
                    <a:lnR w="12700">
                      <a:solidFill>
                        <a:schemeClr val="tx1"/>
                      </a:solidFill>
                      <a:prstDash val="solid"/>
                    </a:lnR>
                    <a:lnT w="12700" cmpd="sng">
                      <a:solidFill>
                        <a:schemeClr val="tx1"/>
                      </a:solidFill>
                      <a:prstDash val="solid"/>
                    </a:lnT>
                    <a:lnB w="12700" cmpd="sng">
                      <a:solidFill>
                        <a:schemeClr val="tx1"/>
                      </a:solidFill>
                      <a:prstDash val="solid"/>
                    </a:lnB>
                  </a:tcPr>
                </a:tc>
                <a:tc>
                  <a:txBody>
                    <a:bodyPr/>
                    <a:lstStyle/>
                    <a:p>
                      <a:pPr algn="ctr">
                        <a:buNone/>
                      </a:pPr>
                      <a:endParaRPr lang="zh-CN" altLang="en-US" sz="210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endParaRPr lang="zh-CN" altLang="en-US" sz="210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8620">
                <a:tc>
                  <a:txBody>
                    <a:bodyPr/>
                    <a:lstStyle/>
                    <a:p>
                      <a:pPr algn="ctr">
                        <a:buNone/>
                      </a:pPr>
                      <a:r>
                        <a:rPr lang="zh-CN" altLang="en-US" sz="2100" dirty="0" smtClean="0">
                          <a:latin typeface="方正粗黑宋简体" panose="02000000000000000000" charset="-122"/>
                          <a:ea typeface="方正粗黑宋简体" panose="02000000000000000000" charset="-122"/>
                        </a:rPr>
                        <a:t>外交</a:t>
                      </a:r>
                      <a:endParaRPr lang="zh-CN" altLang="en-US" sz="2100" dirty="0">
                        <a:latin typeface="方正粗黑宋简体" panose="02000000000000000000" charset="-122"/>
                        <a:ea typeface="方正粗黑宋简体" panose="02000000000000000000" charset="-122"/>
                      </a:endParaRPr>
                    </a:p>
                  </a:txBody>
                  <a:tcPr marL="68580" marR="68580" marT="34290" marB="34290" anchor="ct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tcPr>
                </a:tc>
                <a:tc>
                  <a:txBody>
                    <a:bodyPr/>
                    <a:lstStyle/>
                    <a:p>
                      <a:pPr algn="ctr">
                        <a:buNone/>
                      </a:pPr>
                      <a:endParaRPr lang="zh-CN" altLang="en-US" sz="2100" dirty="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endParaRPr lang="zh-CN" altLang="en-US" sz="2100" dirty="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8660">
                <a:tc>
                  <a:txBody>
                    <a:bodyPr/>
                    <a:lstStyle/>
                    <a:p>
                      <a:pPr algn="ctr">
                        <a:buNone/>
                      </a:pPr>
                      <a:r>
                        <a:rPr lang="zh-CN" altLang="en-US" sz="2100" dirty="0" smtClean="0">
                          <a:latin typeface="方正粗黑宋简体" panose="02000000000000000000" charset="-122"/>
                          <a:ea typeface="方正粗黑宋简体" panose="02000000000000000000" charset="-122"/>
                        </a:rPr>
                        <a:t>总体</a:t>
                      </a:r>
                      <a:endParaRPr lang="en-US" altLang="zh-CN" sz="2100" dirty="0" smtClean="0">
                        <a:latin typeface="方正粗黑宋简体" panose="02000000000000000000" charset="-122"/>
                        <a:ea typeface="方正粗黑宋简体" panose="02000000000000000000" charset="-122"/>
                      </a:endParaRPr>
                    </a:p>
                    <a:p>
                      <a:pPr algn="ctr">
                        <a:buNone/>
                      </a:pPr>
                      <a:r>
                        <a:rPr lang="zh-CN" altLang="en-US" sz="2100" dirty="0" smtClean="0">
                          <a:latin typeface="方正粗黑宋简体" panose="02000000000000000000" charset="-122"/>
                          <a:ea typeface="方正粗黑宋简体" panose="02000000000000000000" charset="-122"/>
                        </a:rPr>
                        <a:t>状况</a:t>
                      </a:r>
                      <a:endParaRPr lang="zh-CN" altLang="en-US" sz="2100" dirty="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endParaRPr lang="zh-CN" altLang="en-US" sz="2100" dirty="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buNone/>
                      </a:pPr>
                      <a:endParaRPr lang="zh-CN" altLang="en-US" sz="2100" dirty="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文本框 4"/>
          <p:cNvSpPr txBox="1"/>
          <p:nvPr/>
        </p:nvSpPr>
        <p:spPr>
          <a:xfrm>
            <a:off x="4992850" y="1860721"/>
            <a:ext cx="3597116" cy="392415"/>
          </a:xfrm>
          <a:prstGeom prst="rect">
            <a:avLst/>
          </a:prstGeom>
          <a:noFill/>
        </p:spPr>
        <p:txBody>
          <a:bodyPr wrap="square" lIns="68580" tIns="34290" rIns="68580" bIns="34290" rtlCol="0">
            <a:spAutoFit/>
          </a:bodyPr>
          <a:lstStyle/>
          <a:p>
            <a:pPr algn="ctr"/>
            <a:r>
              <a:rPr lang="zh-CN" altLang="en-US" sz="2100" dirty="0" smtClean="0">
                <a:solidFill>
                  <a:srgbClr val="C00000"/>
                </a:solidFill>
                <a:latin typeface="黑体" panose="02010609060101010101" pitchFamily="49" charset="-122"/>
                <a:ea typeface="黑体" panose="02010609060101010101" pitchFamily="49" charset="-122"/>
              </a:rPr>
              <a:t>确立了先进的资本主义制度</a:t>
            </a:r>
            <a:endParaRPr lang="zh-CN" altLang="en-US" sz="2100" dirty="0">
              <a:solidFill>
                <a:srgbClr val="C00000"/>
              </a:solidFill>
              <a:latin typeface="黑体" panose="02010609060101010101" pitchFamily="49" charset="-122"/>
              <a:ea typeface="黑体" panose="02010609060101010101" pitchFamily="49" charset="-122"/>
            </a:endParaRPr>
          </a:p>
        </p:txBody>
      </p:sp>
      <p:sp>
        <p:nvSpPr>
          <p:cNvPr id="8" name="文本框 5"/>
          <p:cNvSpPr txBox="1"/>
          <p:nvPr/>
        </p:nvSpPr>
        <p:spPr>
          <a:xfrm>
            <a:off x="1515753" y="2575573"/>
            <a:ext cx="3533299" cy="715581"/>
          </a:xfrm>
          <a:prstGeom prst="rect">
            <a:avLst/>
          </a:prstGeom>
          <a:noFill/>
        </p:spPr>
        <p:txBody>
          <a:bodyPr wrap="square" lIns="68580" tIns="34290" rIns="68580" bIns="34290" rtlCol="0">
            <a:spAutoFit/>
          </a:bodyPr>
          <a:lstStyle/>
          <a:p>
            <a:pPr algn="ctr"/>
            <a:r>
              <a:rPr lang="zh-CN" altLang="en-US" sz="2100" dirty="0">
                <a:solidFill>
                  <a:srgbClr val="C00000"/>
                </a:solidFill>
                <a:latin typeface="黑体" panose="02010609060101010101" pitchFamily="49" charset="-122"/>
                <a:ea typeface="黑体" panose="02010609060101010101" pitchFamily="49" charset="-122"/>
              </a:rPr>
              <a:t>自给自足的</a:t>
            </a:r>
            <a:r>
              <a:rPr lang="zh-CN" altLang="en-US" sz="2100" dirty="0" smtClean="0">
                <a:solidFill>
                  <a:srgbClr val="C00000"/>
                </a:solidFill>
                <a:latin typeface="黑体" panose="02010609060101010101" pitchFamily="49" charset="-122"/>
                <a:ea typeface="黑体" panose="02010609060101010101" pitchFamily="49" charset="-122"/>
              </a:rPr>
              <a:t>自然经济占统治地位</a:t>
            </a:r>
            <a:r>
              <a:rPr lang="zh-CN" altLang="en-US" sz="2100" dirty="0">
                <a:solidFill>
                  <a:srgbClr val="C00000"/>
                </a:solidFill>
                <a:latin typeface="黑体" panose="02010609060101010101" pitchFamily="49" charset="-122"/>
                <a:ea typeface="黑体" panose="02010609060101010101" pitchFamily="49" charset="-122"/>
              </a:rPr>
              <a:t>，</a:t>
            </a:r>
            <a:r>
              <a:rPr lang="zh-CN" altLang="en-US" sz="2100" dirty="0" smtClean="0">
                <a:solidFill>
                  <a:srgbClr val="C00000"/>
                </a:solidFill>
                <a:latin typeface="黑体" panose="02010609060101010101" pitchFamily="49" charset="-122"/>
                <a:ea typeface="黑体" panose="02010609060101010101" pitchFamily="49" charset="-122"/>
              </a:rPr>
              <a:t>手工</a:t>
            </a:r>
            <a:r>
              <a:rPr lang="zh-CN" altLang="en-US" sz="2100" dirty="0">
                <a:solidFill>
                  <a:srgbClr val="C00000"/>
                </a:solidFill>
                <a:latin typeface="黑体" panose="02010609060101010101" pitchFamily="49" charset="-122"/>
                <a:ea typeface="黑体" panose="02010609060101010101" pitchFamily="49" charset="-122"/>
              </a:rPr>
              <a:t>生产为主</a:t>
            </a:r>
            <a:endParaRPr lang="zh-CN" altLang="en-US" sz="2100" dirty="0">
              <a:solidFill>
                <a:srgbClr val="C00000"/>
              </a:solidFill>
              <a:latin typeface="黑体" panose="02010609060101010101" pitchFamily="49" charset="-122"/>
              <a:ea typeface="黑体" panose="02010609060101010101" pitchFamily="49" charset="-122"/>
            </a:endParaRPr>
          </a:p>
        </p:txBody>
      </p:sp>
      <p:sp>
        <p:nvSpPr>
          <p:cNvPr id="9" name="文本框 6"/>
          <p:cNvSpPr txBox="1"/>
          <p:nvPr/>
        </p:nvSpPr>
        <p:spPr>
          <a:xfrm>
            <a:off x="5040950" y="2575573"/>
            <a:ext cx="3629978" cy="715581"/>
          </a:xfrm>
          <a:prstGeom prst="rect">
            <a:avLst/>
          </a:prstGeom>
          <a:noFill/>
        </p:spPr>
        <p:txBody>
          <a:bodyPr wrap="square" lIns="68580" tIns="34290" rIns="68580" bIns="34290" rtlCol="0">
            <a:spAutoFit/>
          </a:bodyPr>
          <a:lstStyle/>
          <a:p>
            <a:pPr algn="ctr"/>
            <a:r>
              <a:rPr lang="zh-CN" altLang="en-US" sz="2100" dirty="0" smtClean="0">
                <a:solidFill>
                  <a:srgbClr val="C00000"/>
                </a:solidFill>
                <a:latin typeface="黑体" panose="02010609060101010101" pitchFamily="49" charset="-122"/>
                <a:ea typeface="黑体" panose="02010609060101010101" pitchFamily="49" charset="-122"/>
              </a:rPr>
              <a:t>率先</a:t>
            </a:r>
            <a:r>
              <a:rPr lang="zh-CN" altLang="en-US" sz="2100" dirty="0">
                <a:solidFill>
                  <a:srgbClr val="C00000"/>
                </a:solidFill>
                <a:latin typeface="黑体" panose="02010609060101010101" pitchFamily="49" charset="-122"/>
                <a:ea typeface="黑体" panose="02010609060101010101" pitchFamily="49" charset="-122"/>
              </a:rPr>
              <a:t>完成</a:t>
            </a:r>
            <a:r>
              <a:rPr lang="zh-CN" altLang="en-US" sz="2100" dirty="0" smtClean="0">
                <a:solidFill>
                  <a:srgbClr val="C00000"/>
                </a:solidFill>
                <a:latin typeface="黑体" panose="02010609060101010101" pitchFamily="49" charset="-122"/>
                <a:ea typeface="黑体" panose="02010609060101010101" pitchFamily="49" charset="-122"/>
              </a:rPr>
              <a:t>工业革命成为</a:t>
            </a:r>
            <a:r>
              <a:rPr lang="zh-CN" altLang="en-US" sz="2100" dirty="0">
                <a:solidFill>
                  <a:srgbClr val="C00000"/>
                </a:solidFill>
                <a:latin typeface="黑体" panose="02010609060101010101" pitchFamily="49" charset="-122"/>
                <a:ea typeface="黑体" panose="02010609060101010101" pitchFamily="49" charset="-122"/>
              </a:rPr>
              <a:t>头号工业</a:t>
            </a:r>
            <a:r>
              <a:rPr lang="zh-CN" altLang="en-US" sz="2100" dirty="0" smtClean="0">
                <a:solidFill>
                  <a:srgbClr val="C00000"/>
                </a:solidFill>
                <a:latin typeface="黑体" panose="02010609060101010101" pitchFamily="49" charset="-122"/>
                <a:ea typeface="黑体" panose="02010609060101010101" pitchFamily="49" charset="-122"/>
              </a:rPr>
              <a:t>强国，机器</a:t>
            </a:r>
            <a:r>
              <a:rPr lang="zh-CN" altLang="en-US" sz="2100" dirty="0">
                <a:solidFill>
                  <a:srgbClr val="C00000"/>
                </a:solidFill>
                <a:latin typeface="黑体" panose="02010609060101010101" pitchFamily="49" charset="-122"/>
                <a:ea typeface="黑体" panose="02010609060101010101" pitchFamily="49" charset="-122"/>
              </a:rPr>
              <a:t>生产</a:t>
            </a:r>
            <a:endParaRPr lang="zh-CN" altLang="en-US" sz="2100" dirty="0">
              <a:solidFill>
                <a:srgbClr val="C00000"/>
              </a:solidFill>
              <a:latin typeface="黑体" panose="02010609060101010101" pitchFamily="49" charset="-122"/>
              <a:ea typeface="黑体" panose="02010609060101010101" pitchFamily="49" charset="-122"/>
            </a:endParaRPr>
          </a:p>
        </p:txBody>
      </p:sp>
      <p:sp>
        <p:nvSpPr>
          <p:cNvPr id="10" name="文本框 8"/>
          <p:cNvSpPr txBox="1"/>
          <p:nvPr/>
        </p:nvSpPr>
        <p:spPr>
          <a:xfrm>
            <a:off x="5331468" y="3283290"/>
            <a:ext cx="3227118" cy="392415"/>
          </a:xfrm>
          <a:prstGeom prst="rect">
            <a:avLst/>
          </a:prstGeom>
          <a:noFill/>
        </p:spPr>
        <p:txBody>
          <a:bodyPr wrap="square" lIns="68580" tIns="34290" rIns="68580" bIns="34290" rtlCol="0">
            <a:spAutoFit/>
          </a:bodyPr>
          <a:lstStyle/>
          <a:p>
            <a:pPr algn="ctr"/>
            <a:r>
              <a:rPr lang="zh-CN" altLang="en-US" sz="2100" dirty="0" smtClean="0">
                <a:solidFill>
                  <a:srgbClr val="C00000"/>
                </a:solidFill>
                <a:latin typeface="黑体" panose="02010609060101010101" pitchFamily="49" charset="-122"/>
                <a:ea typeface="黑体" panose="02010609060101010101" pitchFamily="49" charset="-122"/>
              </a:rPr>
              <a:t>对外殖民</a:t>
            </a:r>
            <a:r>
              <a:rPr lang="zh-CN" altLang="en-US" sz="2100" dirty="0">
                <a:solidFill>
                  <a:srgbClr val="C00000"/>
                </a:solidFill>
                <a:latin typeface="黑体" panose="02010609060101010101" pitchFamily="49" charset="-122"/>
                <a:ea typeface="黑体" panose="02010609060101010101" pitchFamily="49" charset="-122"/>
              </a:rPr>
              <a:t>扩张，殖民掠夺</a:t>
            </a:r>
            <a:endParaRPr lang="zh-CN" altLang="en-US" sz="2100" dirty="0">
              <a:solidFill>
                <a:srgbClr val="C00000"/>
              </a:solidFill>
              <a:latin typeface="黑体" panose="02010609060101010101" pitchFamily="49" charset="-122"/>
              <a:ea typeface="黑体" panose="02010609060101010101" pitchFamily="49" charset="-122"/>
            </a:endParaRPr>
          </a:p>
        </p:txBody>
      </p:sp>
      <p:sp>
        <p:nvSpPr>
          <p:cNvPr id="11" name="上箭头 10"/>
          <p:cNvSpPr/>
          <p:nvPr/>
        </p:nvSpPr>
        <p:spPr>
          <a:xfrm>
            <a:off x="7324725" y="952307"/>
            <a:ext cx="1443038" cy="3491651"/>
          </a:xfrm>
          <a:prstGeom prst="upArrow">
            <a:avLst/>
          </a:prstGeom>
          <a:solidFill>
            <a:schemeClr val="bg1"/>
          </a:solid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8580" tIns="34290" rIns="68580" bIns="34290" numCol="1" spcCol="0" rtlCol="0" fromWordArt="0" anchor="ctr" anchorCtr="0" forceAA="0" compatLnSpc="1">
            <a:noAutofit/>
          </a:bodyPr>
          <a:lstStyle/>
          <a:p>
            <a:pPr lvl="0" algn="ctr"/>
            <a:r>
              <a:rPr lang="zh-CN" altLang="en-US" sz="3000" dirty="0">
                <a:solidFill>
                  <a:schemeClr val="tx1"/>
                </a:solidFill>
                <a:latin typeface="黑体" panose="02010609060101010101" pitchFamily="49" charset="-122"/>
                <a:ea typeface="黑体" panose="02010609060101010101" pitchFamily="49" charset="-122"/>
                <a:cs typeface="方正粗圆简体" panose="03000509000000000000" charset="-122"/>
                <a:sym typeface="+mn-ea"/>
              </a:rPr>
              <a:t>崛起 对外扩张</a:t>
            </a:r>
            <a:endParaRPr lang="zh-CN" altLang="en-US" sz="3000" dirty="0">
              <a:solidFill>
                <a:schemeClr val="tx1"/>
              </a:solidFill>
              <a:latin typeface="黑体" panose="02010609060101010101" pitchFamily="49" charset="-122"/>
              <a:ea typeface="黑体" panose="02010609060101010101" pitchFamily="49" charset="-122"/>
              <a:cs typeface="方正粗圆简体" panose="03000509000000000000" charset="-122"/>
              <a:sym typeface="+mn-ea"/>
            </a:endParaRPr>
          </a:p>
        </p:txBody>
      </p:sp>
      <p:sp>
        <p:nvSpPr>
          <p:cNvPr id="13" name="文本框 20"/>
          <p:cNvSpPr txBox="1"/>
          <p:nvPr/>
        </p:nvSpPr>
        <p:spPr>
          <a:xfrm>
            <a:off x="323529" y="765016"/>
            <a:ext cx="1728192" cy="438582"/>
          </a:xfrm>
          <a:prstGeom prst="rect">
            <a:avLst/>
          </a:prstGeom>
          <a:no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pPr marL="0" indent="0">
              <a:buNone/>
            </a:pPr>
            <a:r>
              <a:rPr lang="zh-CN" altLang="en-US" sz="2400" b="1" dirty="0" smtClean="0">
                <a:solidFill>
                  <a:schemeClr val="tx1"/>
                </a:solidFill>
                <a:latin typeface="黑体" panose="02010609060101010101" pitchFamily="49" charset="-122"/>
                <a:ea typeface="黑体" panose="02010609060101010101" pitchFamily="49" charset="-122"/>
              </a:rPr>
              <a:t>一、背景： </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14" name="文本框 3"/>
          <p:cNvSpPr txBox="1"/>
          <p:nvPr/>
        </p:nvSpPr>
        <p:spPr>
          <a:xfrm>
            <a:off x="1459551" y="1860721"/>
            <a:ext cx="3459956" cy="715581"/>
          </a:xfrm>
          <a:prstGeom prst="rect">
            <a:avLst/>
          </a:prstGeom>
          <a:noFill/>
        </p:spPr>
        <p:txBody>
          <a:bodyPr wrap="square" lIns="68580" tIns="34290" rIns="68580" bIns="34290" rtlCol="0">
            <a:spAutoFit/>
          </a:bodyPr>
          <a:lstStyle/>
          <a:p>
            <a:pPr algn="ctr"/>
            <a:r>
              <a:rPr lang="zh-CN" altLang="en-US" sz="2100" dirty="0">
                <a:solidFill>
                  <a:srgbClr val="C00000"/>
                </a:solidFill>
                <a:latin typeface="黑体" panose="02010609060101010101" pitchFamily="49" charset="-122"/>
                <a:ea typeface="黑体" panose="02010609060101010101" pitchFamily="49" charset="-122"/>
              </a:rPr>
              <a:t>专制主义中央集权</a:t>
            </a:r>
            <a:r>
              <a:rPr lang="zh-CN" altLang="en-US" sz="2100" dirty="0" smtClean="0">
                <a:solidFill>
                  <a:srgbClr val="C00000"/>
                </a:solidFill>
                <a:latin typeface="黑体" panose="02010609060101010101" pitchFamily="49" charset="-122"/>
                <a:ea typeface="黑体" panose="02010609060101010101" pitchFamily="49" charset="-122"/>
              </a:rPr>
              <a:t>制度达到顶峰</a:t>
            </a:r>
            <a:endParaRPr lang="zh-CN" altLang="en-US" sz="2100" dirty="0">
              <a:solidFill>
                <a:srgbClr val="C00000"/>
              </a:solidFill>
              <a:latin typeface="黑体" panose="02010609060101010101" pitchFamily="49" charset="-122"/>
              <a:ea typeface="黑体" panose="02010609060101010101" pitchFamily="49" charset="-122"/>
            </a:endParaRPr>
          </a:p>
        </p:txBody>
      </p:sp>
      <p:sp>
        <p:nvSpPr>
          <p:cNvPr id="15" name="文本框 7"/>
          <p:cNvSpPr txBox="1"/>
          <p:nvPr/>
        </p:nvSpPr>
        <p:spPr>
          <a:xfrm>
            <a:off x="1515753" y="3860977"/>
            <a:ext cx="3533299" cy="392415"/>
          </a:xfrm>
          <a:prstGeom prst="rect">
            <a:avLst/>
          </a:prstGeom>
          <a:noFill/>
        </p:spPr>
        <p:txBody>
          <a:bodyPr wrap="square" lIns="68580" tIns="34290" rIns="68580" bIns="34290" rtlCol="0">
            <a:spAutoFit/>
          </a:bodyPr>
          <a:lstStyle/>
          <a:p>
            <a:pPr algn="ctr"/>
            <a:r>
              <a:rPr lang="zh-CN" altLang="en-US" sz="2100" dirty="0" smtClean="0">
                <a:solidFill>
                  <a:srgbClr val="C00000"/>
                </a:solidFill>
                <a:latin typeface="黑体" panose="02010609060101010101" pitchFamily="49" charset="-122"/>
                <a:ea typeface="黑体" panose="02010609060101010101" pitchFamily="49" charset="-122"/>
              </a:rPr>
              <a:t>处于封建社会末期危机四伏</a:t>
            </a:r>
            <a:endParaRPr lang="zh-CN" altLang="en-US" sz="2100" dirty="0">
              <a:solidFill>
                <a:srgbClr val="C00000"/>
              </a:solidFill>
              <a:latin typeface="黑体" panose="02010609060101010101" pitchFamily="49" charset="-122"/>
              <a:ea typeface="黑体" panose="02010609060101010101" pitchFamily="49" charset="-122"/>
            </a:endParaRPr>
          </a:p>
        </p:txBody>
      </p:sp>
      <p:sp>
        <p:nvSpPr>
          <p:cNvPr id="16" name="文本框 7"/>
          <p:cNvSpPr txBox="1"/>
          <p:nvPr/>
        </p:nvSpPr>
        <p:spPr>
          <a:xfrm>
            <a:off x="5110352" y="3817725"/>
            <a:ext cx="2113010" cy="392415"/>
          </a:xfrm>
          <a:prstGeom prst="rect">
            <a:avLst/>
          </a:prstGeom>
          <a:noFill/>
        </p:spPr>
        <p:txBody>
          <a:bodyPr wrap="square" lIns="68580" tIns="34290" rIns="68580" bIns="34290" rtlCol="0">
            <a:spAutoFit/>
          </a:bodyPr>
          <a:lstStyle/>
          <a:p>
            <a:pPr algn="ctr"/>
            <a:r>
              <a:rPr lang="zh-CN" altLang="en-US" sz="2100" dirty="0" smtClean="0">
                <a:solidFill>
                  <a:srgbClr val="C00000"/>
                </a:solidFill>
                <a:latin typeface="黑体" panose="02010609060101010101" pitchFamily="49" charset="-122"/>
                <a:ea typeface="黑体" panose="02010609060101010101" pitchFamily="49" charset="-122"/>
              </a:rPr>
              <a:t>迅速崛起</a:t>
            </a:r>
            <a:endParaRPr lang="zh-CN" altLang="zh-CN" sz="2100" dirty="0">
              <a:latin typeface="黑体" panose="02010609060101010101" pitchFamily="49" charset="-122"/>
              <a:ea typeface="黑体" panose="02010609060101010101" pitchFamily="49" charset="-122"/>
            </a:endParaRPr>
          </a:p>
        </p:txBody>
      </p:sp>
      <p:sp>
        <p:nvSpPr>
          <p:cNvPr id="17" name="下箭头 16"/>
          <p:cNvSpPr/>
          <p:nvPr/>
        </p:nvSpPr>
        <p:spPr>
          <a:xfrm>
            <a:off x="1406843" y="1299687"/>
            <a:ext cx="1398270" cy="3557111"/>
          </a:xfrm>
          <a:prstGeom prst="downArrow">
            <a:avLst/>
          </a:prstGeom>
          <a:solidFill>
            <a:schemeClr val="bg1"/>
          </a:solidFill>
          <a:ln w="28575" cmpd="sng">
            <a:solidFill>
              <a:srgbClr val="0000FF"/>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3000" dirty="0">
                <a:solidFill>
                  <a:schemeClr val="tx1"/>
                </a:solidFill>
                <a:latin typeface="黑体" panose="02010609060101010101" pitchFamily="49" charset="-122"/>
                <a:ea typeface="黑体" panose="02010609060101010101" pitchFamily="49" charset="-122"/>
                <a:cs typeface="方正粗圆简体" panose="03000509000000000000" charset="-122"/>
              </a:rPr>
              <a:t>逐渐 走 向 衰 落</a:t>
            </a:r>
            <a:endParaRPr lang="zh-CN" altLang="en-US" sz="3000" dirty="0">
              <a:solidFill>
                <a:schemeClr val="tx1"/>
              </a:solidFill>
              <a:latin typeface="黑体" panose="02010609060101010101" pitchFamily="49" charset="-122"/>
              <a:ea typeface="黑体" panose="02010609060101010101" pitchFamily="49" charset="-122"/>
              <a:cs typeface="方正粗圆简体" panose="03000509000000000000" charset="-122"/>
            </a:endParaRPr>
          </a:p>
        </p:txBody>
      </p:sp>
      <p:sp>
        <p:nvSpPr>
          <p:cNvPr id="18" name="文本框 7"/>
          <p:cNvSpPr txBox="1"/>
          <p:nvPr/>
        </p:nvSpPr>
        <p:spPr>
          <a:xfrm>
            <a:off x="2027285" y="3301825"/>
            <a:ext cx="2113010" cy="392415"/>
          </a:xfrm>
          <a:prstGeom prst="rect">
            <a:avLst/>
          </a:prstGeom>
          <a:noFill/>
        </p:spPr>
        <p:txBody>
          <a:bodyPr wrap="square" lIns="68580" tIns="34290" rIns="68580" bIns="34290" rtlCol="0">
            <a:spAutoFit/>
          </a:bodyPr>
          <a:lstStyle/>
          <a:p>
            <a:pPr algn="ctr"/>
            <a:r>
              <a:rPr lang="zh-CN" altLang="en-US" sz="2100" dirty="0" smtClean="0">
                <a:solidFill>
                  <a:srgbClr val="C00000"/>
                </a:solidFill>
                <a:latin typeface="黑体" panose="02010609060101010101" pitchFamily="49" charset="-122"/>
                <a:ea typeface="黑体" panose="02010609060101010101" pitchFamily="49" charset="-122"/>
              </a:rPr>
              <a:t>闭关锁国</a:t>
            </a:r>
            <a:endParaRPr lang="zh-CN" altLang="zh-CN" sz="2100" dirty="0">
              <a:latin typeface="黑体" panose="02010609060101010101" pitchFamily="49" charset="-122"/>
              <a:ea typeface="黑体" panose="02010609060101010101" pitchFamily="49" charset="-122"/>
            </a:endParaRPr>
          </a:p>
        </p:txBody>
      </p:sp>
      <p:sp>
        <p:nvSpPr>
          <p:cNvPr id="20" name="矩形 19"/>
          <p:cNvSpPr/>
          <p:nvPr/>
        </p:nvSpPr>
        <p:spPr>
          <a:xfrm>
            <a:off x="323529" y="1287651"/>
            <a:ext cx="8496944" cy="3516347"/>
          </a:xfrm>
          <a:prstGeom prst="rect">
            <a:avLst/>
          </a:prstGeom>
          <a:solidFill>
            <a:schemeClr val="bg1"/>
          </a:solidFill>
        </p:spPr>
        <p:txBody>
          <a:bodyPr wrap="square" lIns="68580" tIns="34290" rIns="68580" bIns="34290">
            <a:spAutoFit/>
          </a:bodyPr>
          <a:lstStyle/>
          <a:p>
            <a:r>
              <a:rPr lang="zh-CN" altLang="en-US" sz="2400" b="1" dirty="0" smtClean="0">
                <a:solidFill>
                  <a:srgbClr val="0000FF"/>
                </a:solidFill>
                <a:latin typeface="黑体" panose="02010609060101010101" pitchFamily="49" charset="-122"/>
                <a:ea typeface="黑体" panose="02010609060101010101" pitchFamily="49" charset="-122"/>
              </a:rPr>
              <a:t>①国际背景：</a:t>
            </a:r>
            <a:endParaRPr lang="en-US" altLang="zh-CN" sz="2400" b="1" dirty="0" smtClean="0">
              <a:solidFill>
                <a:srgbClr val="0000FF"/>
              </a:solidFill>
              <a:latin typeface="黑体" panose="02010609060101010101" pitchFamily="49" charset="-122"/>
              <a:ea typeface="黑体" panose="02010609060101010101" pitchFamily="49" charset="-122"/>
            </a:endParaRPr>
          </a:p>
          <a:p>
            <a:r>
              <a:rPr lang="zh-CN" altLang="en-US" sz="2400" b="1" dirty="0" smtClean="0">
                <a:latin typeface="黑体" panose="02010609060101010101" pitchFamily="49" charset="-122"/>
                <a:ea typeface="黑体" panose="02010609060101010101" pitchFamily="49" charset="-122"/>
              </a:rPr>
              <a:t>西方</a:t>
            </a:r>
            <a:r>
              <a:rPr lang="zh-CN" altLang="en-US" sz="2400" b="1" dirty="0">
                <a:latin typeface="黑体" panose="02010609060101010101" pitchFamily="49" charset="-122"/>
                <a:ea typeface="黑体" panose="02010609060101010101" pitchFamily="49" charset="-122"/>
              </a:rPr>
              <a:t>进入</a:t>
            </a:r>
            <a:r>
              <a:rPr lang="zh-CN" altLang="en-US" sz="2400" b="1" dirty="0">
                <a:solidFill>
                  <a:srgbClr val="FF0000"/>
                </a:solidFill>
                <a:latin typeface="黑体" panose="02010609060101010101" pitchFamily="49" charset="-122"/>
                <a:ea typeface="黑体" panose="02010609060101010101" pitchFamily="49" charset="-122"/>
              </a:rPr>
              <a:t>资本主义</a:t>
            </a:r>
            <a:r>
              <a:rPr lang="zh-CN" altLang="en-US" sz="2400" b="1" dirty="0" smtClean="0">
                <a:latin typeface="黑体" panose="02010609060101010101" pitchFamily="49" charset="-122"/>
                <a:ea typeface="黑体" panose="02010609060101010101" pitchFamily="49" charset="-122"/>
              </a:rPr>
              <a:t>时代，英国</a:t>
            </a:r>
            <a:r>
              <a:rPr lang="zh-CN" altLang="en-US" sz="2400" b="1" dirty="0" smtClean="0">
                <a:solidFill>
                  <a:srgbClr val="7030A0"/>
                </a:solidFill>
                <a:latin typeface="黑体" panose="02010609060101010101" pitchFamily="49" charset="-122"/>
                <a:ea typeface="黑体" panose="02010609060101010101" pitchFamily="49" charset="-122"/>
              </a:rPr>
              <a:t>完成工业革命，成为头号工业强国</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对市场和原料的需求不断</a:t>
            </a:r>
            <a:r>
              <a:rPr lang="zh-CN" altLang="en-US" sz="2400" b="1" dirty="0" smtClean="0">
                <a:latin typeface="黑体" panose="02010609060101010101" pitchFamily="49" charset="-122"/>
                <a:ea typeface="黑体" panose="02010609060101010101" pitchFamily="49" charset="-122"/>
              </a:rPr>
              <a:t>增加，并</a:t>
            </a:r>
            <a:r>
              <a:rPr lang="zh-CN" altLang="en-US" sz="2400" b="1" dirty="0">
                <a:latin typeface="黑体" panose="02010609060101010101" pitchFamily="49" charset="-122"/>
                <a:ea typeface="黑体" panose="02010609060101010101" pitchFamily="49" charset="-122"/>
              </a:rPr>
              <a:t>向外进行</a:t>
            </a:r>
            <a:r>
              <a:rPr lang="zh-CN" altLang="en-US" sz="2400" b="1" dirty="0" smtClean="0">
                <a:solidFill>
                  <a:srgbClr val="591300"/>
                </a:solidFill>
                <a:latin typeface="黑体" panose="02010609060101010101" pitchFamily="49" charset="-122"/>
                <a:ea typeface="黑体" panose="02010609060101010101" pitchFamily="49" charset="-122"/>
              </a:rPr>
              <a:t>殖民主义扩张</a:t>
            </a:r>
            <a:r>
              <a:rPr lang="en-US" altLang="zh-CN" sz="2400" b="1" dirty="0" smtClean="0">
                <a:solidFill>
                  <a:srgbClr val="591300"/>
                </a:solidFill>
                <a:latin typeface="黑体" panose="02010609060101010101" pitchFamily="49" charset="-122"/>
                <a:ea typeface="黑体" panose="02010609060101010101" pitchFamily="49" charset="-122"/>
              </a:rPr>
              <a:t>,</a:t>
            </a:r>
            <a:r>
              <a:rPr lang="zh-CN" altLang="en-US" sz="2400" b="1" dirty="0">
                <a:solidFill>
                  <a:srgbClr val="591300"/>
                </a:solidFill>
                <a:latin typeface="黑体" panose="02010609060101010101" pitchFamily="49" charset="-122"/>
                <a:ea typeface="黑体" panose="02010609060101010101" pitchFamily="49" charset="-122"/>
              </a:rPr>
              <a:t>掠夺</a:t>
            </a:r>
            <a:r>
              <a:rPr lang="zh-CN" altLang="en-US" sz="2400" b="1" dirty="0" smtClean="0">
                <a:solidFill>
                  <a:srgbClr val="591300"/>
                </a:solidFill>
                <a:latin typeface="黑体" panose="02010609060101010101" pitchFamily="49" charset="-122"/>
                <a:ea typeface="黑体" panose="02010609060101010101" pitchFamily="49" charset="-122"/>
              </a:rPr>
              <a:t>殖民地</a:t>
            </a:r>
            <a:r>
              <a:rPr lang="zh-CN" altLang="en-US" sz="2400" b="1" dirty="0">
                <a:solidFill>
                  <a:srgbClr val="591300"/>
                </a:solidFill>
                <a:latin typeface="黑体" panose="02010609060101010101" pitchFamily="49" charset="-122"/>
                <a:ea typeface="黑体" panose="02010609060101010101" pitchFamily="49" charset="-122"/>
              </a:rPr>
              <a:t>。</a:t>
            </a:r>
            <a:endParaRPr lang="en-US" altLang="zh-CN" sz="2400" b="1" dirty="0" smtClean="0">
              <a:solidFill>
                <a:srgbClr val="591300"/>
              </a:solidFill>
              <a:latin typeface="黑体" panose="02010609060101010101" pitchFamily="49" charset="-122"/>
              <a:ea typeface="黑体" panose="02010609060101010101" pitchFamily="49" charset="-122"/>
            </a:endParaRPr>
          </a:p>
          <a:p>
            <a:r>
              <a:rPr lang="zh-CN" altLang="en-US" sz="2400" b="1" dirty="0" smtClean="0">
                <a:solidFill>
                  <a:srgbClr val="0000FF"/>
                </a:solidFill>
                <a:latin typeface="黑体" panose="02010609060101010101" pitchFamily="49" charset="-122"/>
                <a:ea typeface="黑体" panose="02010609060101010101" pitchFamily="49" charset="-122"/>
              </a:rPr>
              <a:t>②国内背景：</a:t>
            </a:r>
            <a:endParaRPr lang="en-US" altLang="zh-CN" sz="2400" b="1" dirty="0" smtClean="0">
              <a:solidFill>
                <a:srgbClr val="0000FF"/>
              </a:solidFill>
              <a:latin typeface="黑体" panose="02010609060101010101" pitchFamily="49" charset="-122"/>
              <a:ea typeface="黑体" panose="02010609060101010101" pitchFamily="49" charset="-122"/>
            </a:endParaRPr>
          </a:p>
          <a:p>
            <a:r>
              <a:rPr lang="zh-CN" altLang="en-US" sz="2400" b="1" dirty="0" smtClean="0">
                <a:latin typeface="黑体" panose="02010609060101010101" pitchFamily="49" charset="-122"/>
                <a:ea typeface="黑体" panose="02010609060101010101" pitchFamily="49" charset="-122"/>
              </a:rPr>
              <a:t>清朝</a:t>
            </a:r>
            <a:r>
              <a:rPr lang="zh-CN" altLang="en-US" sz="2400" b="1" dirty="0">
                <a:latin typeface="黑体" panose="02010609060101010101" pitchFamily="49" charset="-122"/>
                <a:ea typeface="黑体" panose="02010609060101010101" pitchFamily="49" charset="-122"/>
              </a:rPr>
              <a:t>统治下的中国危机四伏</a:t>
            </a:r>
            <a:r>
              <a:rPr lang="en-US" altLang="zh-CN" sz="2400" b="1" dirty="0" smtClean="0">
                <a:latin typeface="黑体" panose="02010609060101010101" pitchFamily="49" charset="-122"/>
                <a:ea typeface="黑体" panose="02010609060101010101" pitchFamily="49" charset="-122"/>
              </a:rPr>
              <a:t>;</a:t>
            </a:r>
            <a:endParaRPr lang="en-US" altLang="zh-CN" sz="2400" b="1" dirty="0" smtClean="0">
              <a:latin typeface="黑体" panose="02010609060101010101" pitchFamily="49" charset="-122"/>
              <a:ea typeface="黑体" panose="02010609060101010101" pitchFamily="49" charset="-122"/>
            </a:endParaRPr>
          </a:p>
          <a:p>
            <a:r>
              <a:rPr lang="zh-CN" altLang="en-US" sz="2400" b="1" dirty="0" smtClean="0">
                <a:solidFill>
                  <a:srgbClr val="FF0000"/>
                </a:solidFill>
                <a:latin typeface="黑体" panose="02010609060101010101" pitchFamily="49" charset="-122"/>
                <a:ea typeface="黑体" panose="02010609060101010101" pitchFamily="49" charset="-122"/>
              </a:rPr>
              <a:t>专制主义</a:t>
            </a:r>
            <a:r>
              <a:rPr lang="zh-CN" altLang="en-US" sz="2400" b="1" dirty="0">
                <a:solidFill>
                  <a:srgbClr val="FF0000"/>
                </a:solidFill>
                <a:latin typeface="黑体" panose="02010609060101010101" pitchFamily="49" charset="-122"/>
                <a:ea typeface="黑体" panose="02010609060101010101" pitchFamily="49" charset="-122"/>
              </a:rPr>
              <a:t>中央集权制度</a:t>
            </a:r>
            <a:r>
              <a:rPr lang="zh-CN" altLang="en-US" sz="2400" b="1" dirty="0">
                <a:latin typeface="黑体" panose="02010609060101010101" pitchFamily="49" charset="-122"/>
                <a:ea typeface="黑体" panose="02010609060101010101" pitchFamily="49" charset="-122"/>
              </a:rPr>
              <a:t>发展达到顶峰</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缺乏</a:t>
            </a:r>
            <a:r>
              <a:rPr lang="zh-CN" altLang="en-US" sz="2400" b="1" dirty="0" smtClean="0">
                <a:latin typeface="黑体" panose="02010609060101010101" pitchFamily="49" charset="-122"/>
                <a:ea typeface="黑体" panose="02010609060101010101" pitchFamily="49" charset="-122"/>
              </a:rPr>
              <a:t>活力；</a:t>
            </a:r>
            <a:endParaRPr lang="en-US" altLang="zh-CN" sz="2400" b="1" dirty="0" smtClean="0">
              <a:latin typeface="黑体" panose="02010609060101010101" pitchFamily="49" charset="-122"/>
              <a:ea typeface="黑体" panose="02010609060101010101" pitchFamily="49" charset="-122"/>
            </a:endParaRPr>
          </a:p>
          <a:p>
            <a:r>
              <a:rPr lang="zh-CN" altLang="en-US" sz="2400" b="1" dirty="0" smtClean="0">
                <a:latin typeface="黑体" panose="02010609060101010101" pitchFamily="49" charset="-122"/>
                <a:ea typeface="黑体" panose="02010609060101010101" pitchFamily="49" charset="-122"/>
              </a:rPr>
              <a:t>经济</a:t>
            </a:r>
            <a:r>
              <a:rPr lang="zh-CN" altLang="en-US" sz="2400" b="1" dirty="0">
                <a:latin typeface="黑体" panose="02010609060101010101" pitchFamily="49" charset="-122"/>
                <a:ea typeface="黑体" panose="02010609060101010101" pitchFamily="49" charset="-122"/>
              </a:rPr>
              <a:t>上处于</a:t>
            </a:r>
            <a:r>
              <a:rPr lang="zh-CN" altLang="en-US" sz="2400" b="1" dirty="0">
                <a:solidFill>
                  <a:srgbClr val="7030A0"/>
                </a:solidFill>
                <a:latin typeface="黑体" panose="02010609060101010101" pitchFamily="49" charset="-122"/>
                <a:ea typeface="黑体" panose="02010609060101010101" pitchFamily="49" charset="-122"/>
              </a:rPr>
              <a:t>自然经济</a:t>
            </a:r>
            <a:r>
              <a:rPr lang="zh-CN" altLang="en-US" sz="2400" b="1" dirty="0" smtClean="0">
                <a:latin typeface="黑体" panose="02010609060101010101" pitchFamily="49" charset="-122"/>
                <a:ea typeface="黑体" panose="02010609060101010101" pitchFamily="49" charset="-122"/>
              </a:rPr>
              <a:t>状态；</a:t>
            </a:r>
            <a:endParaRPr lang="en-US" altLang="zh-CN" sz="2400" b="1" dirty="0" smtClean="0">
              <a:latin typeface="黑体" panose="02010609060101010101" pitchFamily="49" charset="-122"/>
              <a:ea typeface="黑体" panose="02010609060101010101" pitchFamily="49" charset="-122"/>
            </a:endParaRPr>
          </a:p>
          <a:p>
            <a:r>
              <a:rPr lang="zh-CN" altLang="en-US" sz="2400" b="1" dirty="0" smtClean="0">
                <a:latin typeface="黑体" panose="02010609060101010101" pitchFamily="49" charset="-122"/>
                <a:ea typeface="黑体" panose="02010609060101010101" pitchFamily="49" charset="-122"/>
              </a:rPr>
              <a:t>对外奉行</a:t>
            </a:r>
            <a:r>
              <a:rPr lang="zh-CN" altLang="en-US" sz="2400" b="1" dirty="0" smtClean="0">
                <a:solidFill>
                  <a:srgbClr val="591300"/>
                </a:solidFill>
                <a:latin typeface="黑体" panose="02010609060101010101" pitchFamily="49" charset="-122"/>
                <a:ea typeface="黑体" panose="02010609060101010101" pitchFamily="49" charset="-122"/>
              </a:rPr>
              <a:t>闭关锁国</a:t>
            </a:r>
            <a:r>
              <a:rPr lang="zh-CN" altLang="en-US" sz="2400" b="1" dirty="0" smtClean="0">
                <a:latin typeface="黑体" panose="02010609060101010101" pitchFamily="49" charset="-122"/>
                <a:ea typeface="黑体" panose="02010609060101010101" pitchFamily="49" charset="-122"/>
              </a:rPr>
              <a:t>政策。</a:t>
            </a:r>
            <a:endParaRPr lang="en-US" altLang="zh-CN" sz="2400" b="1" dirty="0" smtClean="0">
              <a:latin typeface="黑体" panose="02010609060101010101" pitchFamily="49" charset="-122"/>
              <a:ea typeface="黑体" panose="02010609060101010101" pitchFamily="49" charset="-122"/>
            </a:endParaRPr>
          </a:p>
        </p:txBody>
      </p:sp>
      <p:sp>
        <p:nvSpPr>
          <p:cNvPr id="22" name="矩形 21"/>
          <p:cNvSpPr/>
          <p:nvPr>
            <p:custDataLst>
              <p:tags r:id="rId3"/>
            </p:custDataLst>
          </p:nvPr>
        </p:nvSpPr>
        <p:spPr>
          <a:xfrm>
            <a:off x="1459551" y="123477"/>
            <a:ext cx="5904654" cy="45544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一、爆发背景</a:t>
            </a:r>
            <a:r>
              <a:rPr lang="en-US" altLang="zh-CN"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a:t>
            </a:r>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 鸦片走私与林则徐禁烟 </a:t>
            </a:r>
            <a:endPar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1" fill="hold" grpId="1" nodeType="click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blinds(horizontal)">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animBg="1"/>
      <p:bldP spid="14" grpId="0"/>
      <p:bldP spid="15" grpId="0"/>
      <p:bldP spid="16" grpId="0"/>
      <p:bldP spid="17" grpId="0" animBg="1"/>
      <p:bldP spid="17" grpId="1" animBg="1"/>
      <p:bldP spid="18" grpId="0"/>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368652" y="2533467"/>
            <a:ext cx="1054894" cy="1051322"/>
            <a:chOff x="2662" y="1859"/>
            <a:chExt cx="1506" cy="1486"/>
          </a:xfrm>
        </p:grpSpPr>
        <p:pic>
          <p:nvPicPr>
            <p:cNvPr id="295939" name="Picture 4" descr="circuler_1"/>
            <p:cNvPicPr>
              <a:picLocks noChangeAspect="1"/>
            </p:cNvPicPr>
            <p:nvPr/>
          </p:nvPicPr>
          <p:blipFill>
            <a:blip r:embed="rId1" cstate="print"/>
            <a:stretch>
              <a:fillRect/>
            </a:stretch>
          </p:blipFill>
          <p:spPr>
            <a:xfrm>
              <a:off x="2662" y="1870"/>
              <a:ext cx="1506" cy="1466"/>
            </a:xfrm>
            <a:prstGeom prst="rect">
              <a:avLst/>
            </a:prstGeom>
            <a:noFill/>
            <a:ln w="9525">
              <a:noFill/>
            </a:ln>
          </p:spPr>
        </p:pic>
        <p:sp>
          <p:nvSpPr>
            <p:cNvPr id="32" name="Oval 5"/>
            <p:cNvSpPr>
              <a:spLocks noChangeArrowheads="1"/>
            </p:cNvSpPr>
            <p:nvPr/>
          </p:nvSpPr>
          <p:spPr bwMode="gray">
            <a:xfrm>
              <a:off x="2682" y="1859"/>
              <a:ext cx="1486" cy="1486"/>
            </a:xfrm>
            <a:prstGeom prst="ellipse">
              <a:avLst/>
            </a:prstGeom>
            <a:solidFill>
              <a:schemeClr val="accent1">
                <a:lumMod val="20000"/>
                <a:lumOff val="80000"/>
              </a:schemeClr>
            </a:solidFill>
          </p:spPr>
          <p:style>
            <a:lnRef idx="0">
              <a:schemeClr val="accent5"/>
            </a:lnRef>
            <a:fillRef idx="3">
              <a:schemeClr val="accent5"/>
            </a:fillRef>
            <a:effectRef idx="3">
              <a:schemeClr val="accent5"/>
            </a:effectRef>
            <a:fontRef idx="minor">
              <a:schemeClr val="lt1"/>
            </a:fontRef>
          </p:style>
          <p:txBody>
            <a:bodyPr wrap="none" anchor="ctr"/>
            <a:lstStyle/>
            <a:p>
              <a:pPr defTabSz="685800" rtl="0" eaLnBrk="0" hangingPunct="0">
                <a:defRPr/>
              </a:pPr>
              <a:endParaRPr lang="zh-CN" altLang="en-US" sz="1200" dirty="0">
                <a:latin typeface="黑体" panose="02010609060101010101" pitchFamily="49" charset="-122"/>
                <a:ea typeface="黑体" panose="02010609060101010101" pitchFamily="49" charset="-122"/>
              </a:endParaRPr>
            </a:p>
          </p:txBody>
        </p:sp>
      </p:grpSp>
      <p:grpSp>
        <p:nvGrpSpPr>
          <p:cNvPr id="4" name="Group 6"/>
          <p:cNvGrpSpPr/>
          <p:nvPr/>
        </p:nvGrpSpPr>
        <p:grpSpPr>
          <a:xfrm>
            <a:off x="3948931" y="2597289"/>
            <a:ext cx="1053704" cy="1051322"/>
            <a:chOff x="2662" y="1859"/>
            <a:chExt cx="1506" cy="1486"/>
          </a:xfrm>
        </p:grpSpPr>
        <p:pic>
          <p:nvPicPr>
            <p:cNvPr id="295944" name="Picture 7" descr="circuler_1"/>
            <p:cNvPicPr>
              <a:picLocks noChangeAspect="1"/>
            </p:cNvPicPr>
            <p:nvPr/>
          </p:nvPicPr>
          <p:blipFill>
            <a:blip r:embed="rId1" cstate="print"/>
            <a:stretch>
              <a:fillRect/>
            </a:stretch>
          </p:blipFill>
          <p:spPr>
            <a:xfrm>
              <a:off x="2662" y="1870"/>
              <a:ext cx="1506" cy="1466"/>
            </a:xfrm>
            <a:prstGeom prst="rect">
              <a:avLst/>
            </a:prstGeom>
            <a:noFill/>
            <a:ln w="9525">
              <a:noFill/>
            </a:ln>
          </p:spPr>
        </p:pic>
        <p:sp>
          <p:nvSpPr>
            <p:cNvPr id="35" name="Oval 8"/>
            <p:cNvSpPr>
              <a:spLocks noChangeArrowheads="1"/>
            </p:cNvSpPr>
            <p:nvPr/>
          </p:nvSpPr>
          <p:spPr bwMode="gray">
            <a:xfrm>
              <a:off x="2682" y="1859"/>
              <a:ext cx="1486" cy="1486"/>
            </a:xfrm>
            <a:prstGeom prst="ellipse">
              <a:avLst/>
            </a:prstGeom>
            <a:solidFill>
              <a:srgbClr val="591300"/>
            </a:solidFill>
          </p:spPr>
          <p:style>
            <a:lnRef idx="0">
              <a:schemeClr val="accent3"/>
            </a:lnRef>
            <a:fillRef idx="3">
              <a:schemeClr val="accent3"/>
            </a:fillRef>
            <a:effectRef idx="3">
              <a:schemeClr val="accent3"/>
            </a:effectRef>
            <a:fontRef idx="minor">
              <a:schemeClr val="lt1"/>
            </a:fontRef>
          </p:style>
          <p:txBody>
            <a:bodyPr wrap="none" anchor="ctr"/>
            <a:lstStyle/>
            <a:p>
              <a:pPr defTabSz="685800" rtl="0" eaLnBrk="0" hangingPunct="0">
                <a:defRPr/>
              </a:pPr>
              <a:endParaRPr lang="zh-CN" altLang="en-US" sz="1200" dirty="0">
                <a:latin typeface="黑体" panose="02010609060101010101" pitchFamily="49" charset="-122"/>
                <a:ea typeface="黑体" panose="02010609060101010101" pitchFamily="49" charset="-122"/>
              </a:endParaRPr>
            </a:p>
          </p:txBody>
        </p:sp>
      </p:grpSp>
      <p:cxnSp>
        <p:nvCxnSpPr>
          <p:cNvPr id="295948" name="AutoShape 13"/>
          <p:cNvCxnSpPr/>
          <p:nvPr/>
        </p:nvCxnSpPr>
        <p:spPr>
          <a:xfrm rot="-5400000" flipH="1">
            <a:off x="583883" y="3849826"/>
            <a:ext cx="762000" cy="381000"/>
          </a:xfrm>
          <a:prstGeom prst="bentConnector2">
            <a:avLst/>
          </a:prstGeom>
          <a:ln w="38100" cap="rnd" cmpd="sng">
            <a:solidFill>
              <a:schemeClr val="tx1"/>
            </a:solidFill>
            <a:prstDash val="sysDot"/>
            <a:miter/>
            <a:headEnd type="none" w="med" len="med"/>
            <a:tailEnd type="none" w="med" len="med"/>
          </a:ln>
        </p:spPr>
      </p:cxnSp>
      <p:sp>
        <p:nvSpPr>
          <p:cNvPr id="43" name="Text Box 16"/>
          <p:cNvSpPr txBox="1">
            <a:spLocks noChangeArrowheads="1"/>
          </p:cNvSpPr>
          <p:nvPr/>
        </p:nvSpPr>
        <p:spPr bwMode="auto">
          <a:xfrm>
            <a:off x="437989" y="2849600"/>
            <a:ext cx="859631" cy="437674"/>
          </a:xfrm>
          <a:prstGeom prst="rect">
            <a:avLst/>
          </a:prstGeom>
          <a:noFill/>
          <a:ln w="9525" algn="ctr">
            <a:noFill/>
            <a:miter lim="800000"/>
          </a:ln>
        </p:spPr>
        <p:txBody>
          <a:bodyPr lIns="68580" tIns="34290" rIns="68580" bIns="34290">
            <a:spAutoFit/>
          </a:bodyPr>
          <a:lstStyle/>
          <a:p>
            <a:pPr algn="ctr" defTabSz="685800" eaLnBrk="0" hangingPunct="0">
              <a:spcBef>
                <a:spcPct val="50000"/>
              </a:spcBef>
              <a:defRPr/>
            </a:pPr>
            <a:r>
              <a:rPr lang="zh-CN" altLang="en-US" sz="2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中国</a:t>
            </a:r>
            <a:endParaRPr lang="zh-CN" altLang="en-US" sz="24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44" name="Text Box 17"/>
          <p:cNvSpPr txBox="1">
            <a:spLocks noChangeArrowheads="1"/>
          </p:cNvSpPr>
          <p:nvPr/>
        </p:nvSpPr>
        <p:spPr bwMode="auto">
          <a:xfrm>
            <a:off x="4065613" y="2881848"/>
            <a:ext cx="859631" cy="437674"/>
          </a:xfrm>
          <a:prstGeom prst="rect">
            <a:avLst/>
          </a:prstGeom>
          <a:noFill/>
          <a:ln w="9525" algn="ctr">
            <a:noFill/>
            <a:miter lim="800000"/>
          </a:ln>
        </p:spPr>
        <p:txBody>
          <a:bodyPr lIns="68580" tIns="34290" rIns="68580" bIns="34290">
            <a:spAutoFit/>
          </a:bodyPr>
          <a:lstStyle/>
          <a:p>
            <a:pPr algn="ctr" defTabSz="685800" eaLnBrk="0" hangingPunct="0">
              <a:spcBef>
                <a:spcPct val="50000"/>
              </a:spcBef>
              <a:defRPr/>
            </a:pPr>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英国</a:t>
            </a:r>
            <a:endPar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pSp>
        <p:nvGrpSpPr>
          <p:cNvPr id="6" name="组合 111"/>
          <p:cNvGrpSpPr/>
          <p:nvPr/>
        </p:nvGrpSpPr>
        <p:grpSpPr bwMode="auto">
          <a:xfrm>
            <a:off x="1201255" y="3147814"/>
            <a:ext cx="3282268" cy="1426608"/>
            <a:chOff x="1479408" y="4653136"/>
            <a:chExt cx="4487445" cy="1902698"/>
          </a:xfrm>
          <a:solidFill>
            <a:srgbClr val="00B0F0"/>
          </a:solidFill>
        </p:grpSpPr>
        <p:sp>
          <p:nvSpPr>
            <p:cNvPr id="8231" name="AutoShape 11"/>
            <p:cNvSpPr>
              <a:spLocks noChangeArrowheads="1"/>
            </p:cNvSpPr>
            <p:nvPr/>
          </p:nvSpPr>
          <p:spPr bwMode="gray">
            <a:xfrm flipV="1">
              <a:off x="3356210" y="5311602"/>
              <a:ext cx="595443" cy="648072"/>
            </a:xfrm>
            <a:prstGeom prst="upArrow">
              <a:avLst>
                <a:gd name="adj1" fmla="val 65157"/>
                <a:gd name="adj2" fmla="val 48348"/>
              </a:avLst>
            </a:prstGeom>
            <a:solidFill>
              <a:srgbClr val="591300"/>
            </a:solidFill>
            <a:ln w="9525" algn="ctr">
              <a:noFill/>
              <a:miter lim="800000"/>
            </a:ln>
          </p:spPr>
          <p:txBody>
            <a:bodyPr wrap="none" anchor="ctr"/>
            <a:lstStyle/>
            <a:p>
              <a:pPr defTabSz="685800" rtl="0" eaLnBrk="0" hangingPunct="0">
                <a:defRPr/>
              </a:pPr>
              <a:endParaRPr lang="zh-CN" altLang="en-US" sz="1200" dirty="0">
                <a:latin typeface="黑体" panose="02010609060101010101" pitchFamily="49" charset="-122"/>
                <a:ea typeface="黑体" panose="02010609060101010101" pitchFamily="49" charset="-122"/>
              </a:endParaRPr>
            </a:p>
          </p:txBody>
        </p:sp>
        <p:sp>
          <p:nvSpPr>
            <p:cNvPr id="39" name="AutoShape 12"/>
            <p:cNvSpPr>
              <a:spLocks noChangeArrowheads="1"/>
            </p:cNvSpPr>
            <p:nvPr/>
          </p:nvSpPr>
          <p:spPr bwMode="gray">
            <a:xfrm>
              <a:off x="1479408" y="6045779"/>
              <a:ext cx="4006477" cy="479565"/>
            </a:xfrm>
            <a:prstGeom prst="roundRect">
              <a:avLst>
                <a:gd name="adj" fmla="val 0"/>
              </a:avLst>
            </a:prstGeom>
            <a:grpFill/>
            <a:ln w="19050">
              <a:solidFill>
                <a:srgbClr val="EAEAEA"/>
              </a:solidFill>
              <a:round/>
            </a:ln>
            <a:effectLst>
              <a:outerShdw dist="53882" dir="2700000" algn="ctr" rotWithShape="0">
                <a:srgbClr val="292929">
                  <a:alpha val="50000"/>
                </a:srgbClr>
              </a:outerShdw>
            </a:effectLst>
          </p:spPr>
          <p:txBody>
            <a:bodyPr wrap="none" anchor="ctr"/>
            <a:lstStyle/>
            <a:p>
              <a:pPr defTabSz="685800" rtl="0" eaLnBrk="0" hangingPunct="0">
                <a:defRPr/>
              </a:pPr>
              <a:endParaRPr lang="zh-CN" altLang="en-US" sz="1200" dirty="0">
                <a:latin typeface="黑体" panose="02010609060101010101" pitchFamily="49" charset="-122"/>
                <a:ea typeface="黑体" panose="02010609060101010101" pitchFamily="49" charset="-122"/>
              </a:endParaRPr>
            </a:p>
          </p:txBody>
        </p:sp>
        <p:cxnSp>
          <p:nvCxnSpPr>
            <p:cNvPr id="8233" name="AutoShape 14"/>
            <p:cNvCxnSpPr>
              <a:cxnSpLocks noChangeShapeType="1"/>
            </p:cNvCxnSpPr>
            <p:nvPr/>
          </p:nvCxnSpPr>
          <p:spPr bwMode="auto">
            <a:xfrm rot="5400000">
              <a:off x="5222193" y="5540809"/>
              <a:ext cx="1016744" cy="472576"/>
            </a:xfrm>
            <a:prstGeom prst="bentConnector2">
              <a:avLst/>
            </a:prstGeom>
            <a:grpFill/>
            <a:ln w="38100" cap="rnd">
              <a:solidFill>
                <a:schemeClr val="tx1"/>
              </a:solidFill>
              <a:prstDash val="sysDot"/>
              <a:miter lim="800000"/>
            </a:ln>
          </p:spPr>
        </p:cxnSp>
        <p:sp>
          <p:nvSpPr>
            <p:cNvPr id="14380" name="Freeform 15"/>
            <p:cNvSpPr/>
            <p:nvPr/>
          </p:nvSpPr>
          <p:spPr bwMode="gray">
            <a:xfrm flipH="1" flipV="1">
              <a:off x="1755607" y="4653136"/>
              <a:ext cx="3406458" cy="430338"/>
            </a:xfrm>
            <a:custGeom>
              <a:avLst/>
              <a:gdLst>
                <a:gd name="T0" fmla="*/ 0 w 2347"/>
                <a:gd name="T1" fmla="*/ 2147483647 h 336"/>
                <a:gd name="T2" fmla="*/ 0 w 2347"/>
                <a:gd name="T3" fmla="*/ 2147483647 h 336"/>
                <a:gd name="T4" fmla="*/ 2147483647 w 2347"/>
                <a:gd name="T5" fmla="*/ 2147483647 h 336"/>
                <a:gd name="T6" fmla="*/ 2147483647 w 2347"/>
                <a:gd name="T7" fmla="*/ 0 h 336"/>
                <a:gd name="T8" fmla="*/ 2147483647 w 2347"/>
                <a:gd name="T9" fmla="*/ 2147483647 h 336"/>
                <a:gd name="T10" fmla="*/ 0 w 2347"/>
                <a:gd name="T11" fmla="*/ 2147483647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rgbClr val="591300"/>
            </a:solidFill>
            <a:ln w="9525">
              <a:noFill/>
              <a:round/>
            </a:ln>
          </p:spPr>
          <p:txBody>
            <a:bodyPr wrap="none" anchor="ctr"/>
            <a:lstStyle/>
            <a:p>
              <a:pPr defTabSz="685800" rtl="0" eaLnBrk="0" hangingPunct="0">
                <a:defRPr/>
              </a:pPr>
              <a:endParaRPr lang="zh-CN" altLang="en-US" sz="1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47" name="Rectangle 20"/>
            <p:cNvSpPr>
              <a:spLocks noChangeArrowheads="1"/>
            </p:cNvSpPr>
            <p:nvPr/>
          </p:nvSpPr>
          <p:spPr bwMode="auto">
            <a:xfrm>
              <a:off x="1479408" y="6063248"/>
              <a:ext cx="3977602" cy="492586"/>
            </a:xfrm>
            <a:prstGeom prst="rect">
              <a:avLst/>
            </a:prstGeom>
            <a:solidFill>
              <a:srgbClr val="591300"/>
            </a:solidFill>
            <a:ln w="9525" algn="ctr">
              <a:solidFill>
                <a:schemeClr val="tx1">
                  <a:lumMod val="75000"/>
                </a:schemeClr>
              </a:solidFill>
              <a:miter lim="800000"/>
            </a:ln>
          </p:spPr>
          <p:txBody>
            <a:bodyPr>
              <a:spAutoFit/>
            </a:bodyPr>
            <a:lstStyle/>
            <a:p>
              <a:pPr algn="ctr" defTabSz="685800" rtl="0" eaLnBrk="0" hangingPunct="0">
                <a:defRPr/>
              </a:pPr>
              <a:r>
                <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布匹、呢绒、毛、棉织品</a:t>
              </a:r>
              <a:endParaRPr lang="zh-CN" altLang="en-US"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pSp>
      <p:grpSp>
        <p:nvGrpSpPr>
          <p:cNvPr id="7" name="组合 110"/>
          <p:cNvGrpSpPr/>
          <p:nvPr/>
        </p:nvGrpSpPr>
        <p:grpSpPr>
          <a:xfrm>
            <a:off x="774385" y="1707654"/>
            <a:ext cx="3365567" cy="1403747"/>
            <a:chOff x="990282" y="2636912"/>
            <a:chExt cx="4366666" cy="1872208"/>
          </a:xfrm>
        </p:grpSpPr>
        <p:cxnSp>
          <p:nvCxnSpPr>
            <p:cNvPr id="295957" name="AutoShape 23"/>
            <p:cNvCxnSpPr>
              <a:endCxn id="48" idx="1"/>
            </p:cNvCxnSpPr>
            <p:nvPr/>
          </p:nvCxnSpPr>
          <p:spPr>
            <a:xfrm rot="5400000" flipH="1" flipV="1">
              <a:off x="734033" y="3132944"/>
              <a:ext cx="872003" cy="359506"/>
            </a:xfrm>
            <a:prstGeom prst="bentConnector2">
              <a:avLst/>
            </a:prstGeom>
            <a:ln w="38100" cap="rnd" cmpd="sng">
              <a:solidFill>
                <a:schemeClr val="tx1"/>
              </a:solidFill>
              <a:prstDash val="sysDot"/>
              <a:miter/>
              <a:headEnd type="none" w="med" len="med"/>
              <a:tailEnd type="none" w="med" len="med"/>
            </a:ln>
          </p:spPr>
        </p:cxnSp>
        <p:sp>
          <p:nvSpPr>
            <p:cNvPr id="14372" name="Freeform 9"/>
            <p:cNvSpPr/>
            <p:nvPr/>
          </p:nvSpPr>
          <p:spPr bwMode="gray">
            <a:xfrm>
              <a:off x="1884282" y="4078782"/>
              <a:ext cx="3278024" cy="430338"/>
            </a:xfrm>
            <a:custGeom>
              <a:avLst/>
              <a:gdLst>
                <a:gd name="T0" fmla="*/ 0 w 2347"/>
                <a:gd name="T1" fmla="*/ 2147483647 h 336"/>
                <a:gd name="T2" fmla="*/ 0 w 2347"/>
                <a:gd name="T3" fmla="*/ 2147483647 h 336"/>
                <a:gd name="T4" fmla="*/ 2147483647 w 2347"/>
                <a:gd name="T5" fmla="*/ 2147483647 h 336"/>
                <a:gd name="T6" fmla="*/ 2147483647 w 2347"/>
                <a:gd name="T7" fmla="*/ 0 h 336"/>
                <a:gd name="T8" fmla="*/ 2147483647 w 2347"/>
                <a:gd name="T9" fmla="*/ 2147483647 h 336"/>
                <a:gd name="T10" fmla="*/ 0 w 2347"/>
                <a:gd name="T11" fmla="*/ 2147483647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chemeClr val="accent1">
                <a:lumMod val="20000"/>
                <a:lumOff val="80000"/>
              </a:schemeClr>
            </a:solidFill>
            <a:ln w="9525">
              <a:noFill/>
              <a:round/>
            </a:ln>
          </p:spPr>
          <p:txBody>
            <a:bodyPr wrap="none" anchor="ctr"/>
            <a:lstStyle/>
            <a:p>
              <a:pPr defTabSz="685800" rtl="0" eaLnBrk="0" hangingPunct="0">
                <a:defRPr/>
              </a:pPr>
              <a:endParaRPr lang="zh-CN" altLang="en-US" sz="1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295954" name="AutoShape 10"/>
            <p:cNvSpPr/>
            <p:nvPr/>
          </p:nvSpPr>
          <p:spPr>
            <a:xfrm>
              <a:off x="3203848" y="3212976"/>
              <a:ext cx="648071" cy="720080"/>
            </a:xfrm>
            <a:prstGeom prst="upArrow">
              <a:avLst>
                <a:gd name="adj1" fmla="val 65157"/>
                <a:gd name="adj2" fmla="val 48348"/>
              </a:avLst>
            </a:prstGeom>
            <a:solidFill>
              <a:srgbClr val="FADBD3"/>
            </a:solidFill>
            <a:ln w="9525">
              <a:noFill/>
            </a:ln>
          </p:spPr>
          <p:txBody>
            <a:bodyPr wrap="none" anchor="ctr" anchorCtr="0"/>
            <a:lstStyle/>
            <a:p>
              <a:pPr eaLnBrk="0" hangingPunct="0"/>
              <a:endParaRPr lang="zh-CN" altLang="en-US" sz="1200" dirty="0">
                <a:latin typeface="黑体" panose="02010609060101010101" pitchFamily="49" charset="-122"/>
                <a:ea typeface="黑体" panose="02010609060101010101" pitchFamily="49" charset="-122"/>
              </a:endParaRPr>
            </a:p>
          </p:txBody>
        </p:sp>
        <p:sp>
          <p:nvSpPr>
            <p:cNvPr id="48" name="AutoShape 21"/>
            <p:cNvSpPr>
              <a:spLocks noChangeArrowheads="1"/>
            </p:cNvSpPr>
            <p:nvPr/>
          </p:nvSpPr>
          <p:spPr bwMode="gray">
            <a:xfrm>
              <a:off x="1349788" y="2636912"/>
              <a:ext cx="4007160" cy="479565"/>
            </a:xfrm>
            <a:prstGeom prst="roundRect">
              <a:avLst>
                <a:gd name="adj" fmla="val 0"/>
              </a:avLst>
            </a:prstGeom>
            <a:solidFill>
              <a:srgbClr val="FADBD3"/>
            </a:solidFill>
            <a:ln w="19050">
              <a:solidFill>
                <a:srgbClr val="EAEAEA"/>
              </a:solidFill>
              <a:round/>
            </a:ln>
            <a:effectLst>
              <a:outerShdw dist="53882" dir="2700000" algn="ctr" rotWithShape="0">
                <a:srgbClr val="292929">
                  <a:alpha val="50000"/>
                </a:srgbClr>
              </a:outerShdw>
            </a:effectLst>
          </p:spPr>
          <p:txBody>
            <a:bodyPr wrap="none" anchor="ctr"/>
            <a:lstStyle/>
            <a:p>
              <a:pPr defTabSz="685800" rtl="0" eaLnBrk="0" hangingPunct="0">
                <a:defRPr/>
              </a:pPr>
              <a:endParaRPr lang="zh-CN" altLang="en-US" sz="1200" dirty="0">
                <a:latin typeface="黑体" panose="02010609060101010101" pitchFamily="49" charset="-122"/>
                <a:ea typeface="黑体" panose="02010609060101010101" pitchFamily="49" charset="-122"/>
              </a:endParaRPr>
            </a:p>
          </p:txBody>
        </p:sp>
        <p:sp>
          <p:nvSpPr>
            <p:cNvPr id="49" name="Rectangle 22"/>
            <p:cNvSpPr>
              <a:spLocks noChangeArrowheads="1"/>
            </p:cNvSpPr>
            <p:nvPr/>
          </p:nvSpPr>
          <p:spPr bwMode="auto">
            <a:xfrm>
              <a:off x="1564512" y="2679787"/>
              <a:ext cx="3792436" cy="492586"/>
            </a:xfrm>
            <a:prstGeom prst="rect">
              <a:avLst/>
            </a:prstGeom>
            <a:noFill/>
            <a:ln w="9525" algn="ctr">
              <a:noFill/>
              <a:miter lim="800000"/>
            </a:ln>
          </p:spPr>
          <p:txBody>
            <a:bodyPr>
              <a:spAutoFit/>
            </a:bodyPr>
            <a:lstStyle/>
            <a:p>
              <a:pPr algn="ctr" defTabSz="685800" rtl="0" eaLnBrk="0" hangingPunct="0">
                <a:defRPr/>
              </a:pPr>
              <a:r>
                <a:rPr lang="zh-CN" altLang="en-US" b="1" dirty="0">
                  <a:solidFill>
                    <a:srgbClr val="000000"/>
                  </a:solidFill>
                  <a:latin typeface="黑体" panose="02010609060101010101" pitchFamily="49" charset="-122"/>
                  <a:ea typeface="黑体" panose="02010609060101010101" pitchFamily="49" charset="-122"/>
                </a:rPr>
                <a:t>茶叶、生丝、瓷器</a:t>
              </a:r>
              <a:endParaRPr lang="zh-CN" altLang="en-US" b="1" dirty="0">
                <a:solidFill>
                  <a:srgbClr val="000000"/>
                </a:solidFill>
                <a:latin typeface="黑体" panose="02010609060101010101" pitchFamily="49" charset="-122"/>
                <a:ea typeface="黑体" panose="02010609060101010101" pitchFamily="49" charset="-122"/>
              </a:endParaRPr>
            </a:p>
          </p:txBody>
        </p:sp>
      </p:grpSp>
      <p:cxnSp>
        <p:nvCxnSpPr>
          <p:cNvPr id="295958" name="AutoShape 24"/>
          <p:cNvCxnSpPr/>
          <p:nvPr/>
        </p:nvCxnSpPr>
        <p:spPr>
          <a:xfrm rot="5400000" flipH="1">
            <a:off x="3896544" y="1985307"/>
            <a:ext cx="692944" cy="451247"/>
          </a:xfrm>
          <a:prstGeom prst="bentConnector2">
            <a:avLst/>
          </a:prstGeom>
          <a:ln w="38100" cap="rnd" cmpd="sng">
            <a:solidFill>
              <a:schemeClr val="tx1"/>
            </a:solidFill>
            <a:prstDash val="sysDot"/>
            <a:miter/>
            <a:headEnd type="none" w="med" len="med"/>
            <a:tailEnd type="none" w="med" len="med"/>
          </a:ln>
        </p:spPr>
      </p:cxnSp>
      <p:sp>
        <p:nvSpPr>
          <p:cNvPr id="54" name="矩形 53"/>
          <p:cNvSpPr/>
          <p:nvPr/>
        </p:nvSpPr>
        <p:spPr>
          <a:xfrm>
            <a:off x="1679600" y="3228551"/>
            <a:ext cx="2449116" cy="346249"/>
          </a:xfrm>
          <a:prstGeom prst="rect">
            <a:avLst/>
          </a:prstGeom>
        </p:spPr>
        <p:txBody>
          <a:bodyPr lIns="68580" tIns="34290" rIns="68580" bIns="34290">
            <a:spAutoFit/>
          </a:bodyPr>
          <a:lstStyle/>
          <a:p>
            <a:pPr defTabSz="685800" rtl="0" eaLnBrk="0" hangingPunct="0">
              <a:defRPr/>
            </a:pPr>
            <a:r>
              <a:rPr lang="zh-CN" altLang="en-US"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入超</a:t>
            </a:r>
            <a:r>
              <a:rPr lang="zh-CN" altLang="en-US" sz="1500" dirty="0">
                <a:effectLst>
                  <a:outerShdw blurRad="38100" dist="38100" dir="2700000" algn="tl">
                    <a:srgbClr val="C0C0C0"/>
                  </a:outerShdw>
                </a:effectLst>
                <a:latin typeface="黑体" panose="02010609060101010101" pitchFamily="49" charset="-122"/>
                <a:ea typeface="黑体" panose="02010609060101010101" pitchFamily="49" charset="-122"/>
              </a:rPr>
              <a:t>（进口额＞出口额）</a:t>
            </a:r>
            <a:endParaRPr lang="zh-CN" altLang="en-US" sz="1500" dirty="0">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55" name="矩形 54"/>
          <p:cNvSpPr/>
          <p:nvPr/>
        </p:nvSpPr>
        <p:spPr>
          <a:xfrm>
            <a:off x="1619672" y="2571750"/>
            <a:ext cx="2331407" cy="346249"/>
          </a:xfrm>
          <a:prstGeom prst="rect">
            <a:avLst/>
          </a:prstGeom>
        </p:spPr>
        <p:txBody>
          <a:bodyPr wrap="none" lIns="68580" tIns="34290" rIns="68580" bIns="34290">
            <a:spAutoFit/>
          </a:bodyPr>
          <a:lstStyle/>
          <a:p>
            <a:pPr defTabSz="685800" rtl="0" eaLnBrk="0" hangingPunct="0">
              <a:defRPr/>
            </a:pPr>
            <a:r>
              <a:rPr lang="zh-CN" altLang="en-US" dirty="0">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rPr>
              <a:t>出超</a:t>
            </a:r>
            <a:r>
              <a:rPr lang="zh-CN" altLang="en-US" sz="1500" dirty="0">
                <a:effectLst>
                  <a:outerShdw blurRad="38100" dist="38100" dir="2700000" algn="tl">
                    <a:srgbClr val="C0C0C0"/>
                  </a:outerShdw>
                </a:effectLst>
                <a:latin typeface="黑体" panose="02010609060101010101" pitchFamily="49" charset="-122"/>
                <a:ea typeface="黑体" panose="02010609060101010101" pitchFamily="49" charset="-122"/>
              </a:rPr>
              <a:t>（出口额＞进口额）</a:t>
            </a:r>
            <a:endParaRPr lang="zh-CN" altLang="en-US" sz="1500" dirty="0">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295961" name="Rectangle 47"/>
          <p:cNvSpPr txBox="1"/>
          <p:nvPr/>
        </p:nvSpPr>
        <p:spPr>
          <a:xfrm>
            <a:off x="4572000" y="1203598"/>
            <a:ext cx="4248472" cy="715581"/>
          </a:xfrm>
          <a:prstGeom prst="rect">
            <a:avLst/>
          </a:prstGeom>
          <a:noFill/>
        </p:spPr>
        <p:txBody>
          <a:bodyPr wrap="square" lIns="68580" tIns="34290" rIns="68580" bIns="34290" rtlCol="0" anchor="t" anchorCtr="0">
            <a:spAutoFit/>
          </a:bodyPr>
          <a:lstStyle/>
          <a:p>
            <a:pPr>
              <a:buClrTx/>
              <a:buSzTx/>
              <a:buFontTx/>
            </a:pPr>
            <a:r>
              <a:rPr lang="zh-CN" altLang="en-US" sz="2100" b="1" dirty="0" smtClean="0">
                <a:solidFill>
                  <a:srgbClr val="7030A0"/>
                </a:solidFill>
                <a:latin typeface="黑体" panose="02010609060101010101" pitchFamily="49" charset="-122"/>
                <a:ea typeface="黑体" panose="02010609060101010101" pitchFamily="49" charset="-122"/>
                <a:sym typeface="+mn-ea"/>
              </a:rPr>
              <a:t> 思考： </a:t>
            </a:r>
            <a:endParaRPr lang="en-US" altLang="zh-CN" sz="2100" b="1" dirty="0" smtClean="0">
              <a:solidFill>
                <a:srgbClr val="7030A0"/>
              </a:solidFill>
              <a:latin typeface="黑体" panose="02010609060101010101" pitchFamily="49" charset="-122"/>
              <a:ea typeface="黑体" panose="02010609060101010101" pitchFamily="49" charset="-122"/>
              <a:sym typeface="+mn-ea"/>
            </a:endParaRPr>
          </a:p>
          <a:p>
            <a:pPr>
              <a:buClrTx/>
              <a:buSzTx/>
              <a:buFontTx/>
            </a:pPr>
            <a:r>
              <a:rPr lang="zh-CN" altLang="en-US" sz="2100" b="1" dirty="0" smtClean="0">
                <a:solidFill>
                  <a:srgbClr val="7030A0"/>
                </a:solidFill>
                <a:latin typeface="黑体" panose="02010609060101010101" pitchFamily="49" charset="-122"/>
                <a:ea typeface="黑体" panose="02010609060101010101" pitchFamily="49" charset="-122"/>
                <a:sym typeface="+mn-ea"/>
              </a:rPr>
              <a:t>  ①中</a:t>
            </a:r>
            <a:r>
              <a:rPr lang="zh-CN" altLang="en-US" sz="2100" b="1" dirty="0">
                <a:solidFill>
                  <a:srgbClr val="7030A0"/>
                </a:solidFill>
                <a:latin typeface="黑体" panose="02010609060101010101" pitchFamily="49" charset="-122"/>
                <a:ea typeface="黑体" panose="02010609060101010101" pitchFamily="49" charset="-122"/>
                <a:sym typeface="+mn-ea"/>
              </a:rPr>
              <a:t>英正当贸易的结果如何</a:t>
            </a:r>
            <a:r>
              <a:rPr lang="zh-CN" altLang="en-US" sz="2100" b="1" dirty="0" smtClean="0">
                <a:solidFill>
                  <a:srgbClr val="7030A0"/>
                </a:solidFill>
                <a:latin typeface="黑体" panose="02010609060101010101" pitchFamily="49" charset="-122"/>
                <a:ea typeface="黑体" panose="02010609060101010101" pitchFamily="49" charset="-122"/>
                <a:sym typeface="+mn-ea"/>
              </a:rPr>
              <a:t>？ </a:t>
            </a:r>
            <a:endParaRPr lang="zh-CN" altLang="en-US" sz="2100" b="1" dirty="0">
              <a:solidFill>
                <a:srgbClr val="7030A0"/>
              </a:solidFill>
              <a:latin typeface="黑体" panose="02010609060101010101" pitchFamily="49" charset="-122"/>
              <a:ea typeface="黑体" panose="02010609060101010101" pitchFamily="49" charset="-122"/>
              <a:sym typeface="+mn-ea"/>
            </a:endParaRPr>
          </a:p>
        </p:txBody>
      </p:sp>
      <p:pic>
        <p:nvPicPr>
          <p:cNvPr id="2" name="图片 1" descr="32303230323037323b32303230333336373bd7d8b5d7b0d7c9abcbabbcfdcdb7"/>
          <p:cNvPicPr>
            <a:picLocks noChangeAspect="1"/>
          </p:cNvPicPr>
          <p:nvPr/>
        </p:nvPicPr>
        <p:blipFill>
          <a:blip r:embed="rId2" cstate="print">
            <a:extLst>
              <a:ext uri="{96DAC541-7B7A-43D3-8B79-37D633B846F1}">
                <asvg:svgBlip xmlns:asvg="http://schemas.microsoft.com/office/drawing/2016/SVG/main" r:embed="rId3"/>
              </a:ext>
            </a:extLst>
          </a:blip>
          <a:stretch>
            <a:fillRect/>
          </a:stretch>
        </p:blipFill>
        <p:spPr>
          <a:xfrm>
            <a:off x="395536" y="1171223"/>
            <a:ext cx="378847" cy="383357"/>
          </a:xfrm>
          <a:prstGeom prst="rect">
            <a:avLst/>
          </a:prstGeom>
        </p:spPr>
      </p:pic>
      <p:sp>
        <p:nvSpPr>
          <p:cNvPr id="5" name="文本框 4"/>
          <p:cNvSpPr txBox="1"/>
          <p:nvPr/>
        </p:nvSpPr>
        <p:spPr>
          <a:xfrm>
            <a:off x="827584" y="1171223"/>
            <a:ext cx="3024336" cy="392415"/>
          </a:xfrm>
          <a:prstGeom prst="rect">
            <a:avLst/>
          </a:prstGeom>
          <a:noFill/>
        </p:spPr>
        <p:txBody>
          <a:bodyPr wrap="square" lIns="68580" tIns="34290" rIns="68580" bIns="34290" rtlCol="0">
            <a:spAutoFit/>
          </a:bodyPr>
          <a:lstStyle/>
          <a:p>
            <a:r>
              <a:rPr lang="zh-CN" altLang="en-US" sz="2100" b="1" dirty="0">
                <a:latin typeface="黑体" panose="02010609060101010101" pitchFamily="49" charset="-122"/>
                <a:ea typeface="黑体" panose="02010609060101010101" pitchFamily="49" charset="-122"/>
              </a:rPr>
              <a:t>敲门</a:t>
            </a:r>
            <a:r>
              <a:rPr lang="en-US" altLang="zh-CN" sz="2100" b="1" dirty="0" smtClean="0">
                <a:latin typeface="黑体" panose="02010609060101010101" pitchFamily="49" charset="-122"/>
                <a:ea typeface="黑体" panose="02010609060101010101" pitchFamily="49" charset="-122"/>
              </a:rPr>
              <a:t>——</a:t>
            </a:r>
            <a:r>
              <a:rPr lang="zh-CN" altLang="en-US" sz="2100" b="1" dirty="0" smtClean="0">
                <a:solidFill>
                  <a:srgbClr val="0000FF"/>
                </a:solidFill>
                <a:latin typeface="黑体" panose="02010609060101010101" pitchFamily="49" charset="-122"/>
                <a:ea typeface="黑体" panose="02010609060101010101" pitchFamily="49" charset="-122"/>
              </a:rPr>
              <a:t>正</a:t>
            </a:r>
            <a:r>
              <a:rPr lang="zh-CN" altLang="en-US" sz="2100" b="1" dirty="0">
                <a:solidFill>
                  <a:srgbClr val="0000FF"/>
                </a:solidFill>
                <a:latin typeface="黑体" panose="02010609060101010101" pitchFamily="49" charset="-122"/>
                <a:ea typeface="黑体" panose="02010609060101010101" pitchFamily="49" charset="-122"/>
              </a:rPr>
              <a:t>当的贸易</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36" name="文本框 20"/>
          <p:cNvSpPr txBox="1"/>
          <p:nvPr/>
        </p:nvSpPr>
        <p:spPr>
          <a:xfrm>
            <a:off x="2669019" y="23556"/>
            <a:ext cx="3762722" cy="438582"/>
          </a:xfrm>
          <a:prstGeom prst="rect">
            <a:avLst/>
          </a:prstGeom>
          <a:no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pPr marL="0" indent="0">
              <a:buNone/>
            </a:pPr>
            <a:r>
              <a:rPr lang="zh-CN" altLang="en-US" sz="2400" dirty="0" smtClean="0">
                <a:latin typeface="黑体" panose="02010609060101010101" pitchFamily="49" charset="-122"/>
                <a:ea typeface="黑体" panose="02010609060101010101" pitchFamily="49" charset="-122"/>
              </a:rPr>
              <a:t>鸦片</a:t>
            </a:r>
            <a:r>
              <a:rPr lang="zh-CN" altLang="en-US" sz="2400" dirty="0">
                <a:latin typeface="黑体" panose="02010609060101010101" pitchFamily="49" charset="-122"/>
                <a:ea typeface="黑体" panose="02010609060101010101" pitchFamily="49" charset="-122"/>
              </a:rPr>
              <a:t>走私与林则徐禁烟</a:t>
            </a:r>
            <a:endParaRPr lang="zh-CN" altLang="en-US" sz="2400" dirty="0">
              <a:latin typeface="黑体" panose="02010609060101010101" pitchFamily="49" charset="-122"/>
              <a:ea typeface="黑体" panose="02010609060101010101" pitchFamily="49" charset="-122"/>
            </a:endParaRPr>
          </a:p>
        </p:txBody>
      </p:sp>
      <p:pic>
        <p:nvPicPr>
          <p:cNvPr id="100" name="图片 99"/>
          <p:cNvPicPr/>
          <p:nvPr/>
        </p:nvPicPr>
        <p:blipFill>
          <a:blip r:embed="rId4" cstate="print"/>
          <a:stretch>
            <a:fillRect/>
          </a:stretch>
        </p:blipFill>
        <p:spPr>
          <a:xfrm>
            <a:off x="5694616" y="2067694"/>
            <a:ext cx="2905124" cy="2905124"/>
          </a:xfrm>
          <a:prstGeom prst="rect">
            <a:avLst/>
          </a:prstGeom>
          <a:noFill/>
          <a:ln w="9525">
            <a:noFill/>
          </a:ln>
        </p:spPr>
      </p:pic>
      <p:sp>
        <p:nvSpPr>
          <p:cNvPr id="33" name="TextBox 35"/>
          <p:cNvSpPr txBox="1"/>
          <p:nvPr/>
        </p:nvSpPr>
        <p:spPr>
          <a:xfrm>
            <a:off x="1907704" y="699543"/>
            <a:ext cx="5904656" cy="392415"/>
          </a:xfrm>
          <a:prstGeom prst="rect">
            <a:avLst/>
          </a:prstGeom>
          <a:noFill/>
          <a:ln w="9525">
            <a:noFill/>
          </a:ln>
        </p:spPr>
        <p:txBody>
          <a:bodyPr wrap="square" lIns="68580" tIns="34290" rIns="68580" bIns="34290">
            <a:spAutoFit/>
          </a:bodyPr>
          <a:lstStyle/>
          <a:p>
            <a:pPr algn="l" eaLnBrk="0" hangingPunct="0"/>
            <a:r>
              <a:rPr lang="zh-CN" altLang="en-US" sz="2100" b="1" dirty="0">
                <a:latin typeface="黑体" panose="02010609060101010101" pitchFamily="49" charset="-122"/>
                <a:ea typeface="黑体" panose="02010609060101010101" pitchFamily="49" charset="-122"/>
              </a:rPr>
              <a:t>英国为了开中国的市场大门，采取了哪些方式？</a:t>
            </a:r>
            <a:endParaRPr lang="zh-CN" altLang="en-US" sz="2100" b="1" dirty="0">
              <a:latin typeface="黑体" panose="02010609060101010101" pitchFamily="49" charset="-122"/>
              <a:ea typeface="黑体" panose="02010609060101010101" pitchFamily="49" charset="-122"/>
            </a:endParaRPr>
          </a:p>
        </p:txBody>
      </p:sp>
      <p:sp>
        <p:nvSpPr>
          <p:cNvPr id="34" name="Rectangle 47"/>
          <p:cNvSpPr txBox="1"/>
          <p:nvPr/>
        </p:nvSpPr>
        <p:spPr>
          <a:xfrm>
            <a:off x="4716016" y="1995685"/>
            <a:ext cx="4248472" cy="392415"/>
          </a:xfrm>
          <a:prstGeom prst="rect">
            <a:avLst/>
          </a:prstGeom>
          <a:noFill/>
        </p:spPr>
        <p:txBody>
          <a:bodyPr wrap="square" lIns="68580" tIns="34290" rIns="68580" bIns="34290" rtlCol="0" anchor="t" anchorCtr="0">
            <a:spAutoFit/>
          </a:bodyPr>
          <a:lstStyle/>
          <a:p>
            <a:pPr>
              <a:buClrTx/>
              <a:buSzTx/>
              <a:buFontTx/>
            </a:pPr>
            <a:r>
              <a:rPr lang="zh-CN" altLang="en-US" sz="2100" b="1" dirty="0" smtClean="0">
                <a:solidFill>
                  <a:srgbClr val="7030A0"/>
                </a:solidFill>
                <a:latin typeface="黑体" panose="02010609060101010101" pitchFamily="49" charset="-122"/>
                <a:ea typeface="黑体" panose="02010609060101010101" pitchFamily="49" charset="-122"/>
                <a:sym typeface="+mn-ea"/>
              </a:rPr>
              <a:t> ②为</a:t>
            </a:r>
            <a:r>
              <a:rPr lang="zh-CN" altLang="en-US" sz="2100" b="1" dirty="0">
                <a:solidFill>
                  <a:srgbClr val="7030A0"/>
                </a:solidFill>
                <a:latin typeface="黑体" panose="02010609060101010101" pitchFamily="49" charset="-122"/>
                <a:ea typeface="黑体" panose="02010609060101010101" pitchFamily="49" charset="-122"/>
                <a:sym typeface="+mn-ea"/>
              </a:rPr>
              <a:t>什么会这样</a:t>
            </a:r>
            <a:r>
              <a:rPr lang="zh-CN" altLang="en-US" sz="2100" b="1" dirty="0" smtClean="0">
                <a:solidFill>
                  <a:srgbClr val="7030A0"/>
                </a:solidFill>
                <a:latin typeface="黑体" panose="02010609060101010101" pitchFamily="49" charset="-122"/>
                <a:ea typeface="黑体" panose="02010609060101010101" pitchFamily="49" charset="-122"/>
                <a:sym typeface="+mn-ea"/>
              </a:rPr>
              <a:t>？</a:t>
            </a:r>
            <a:endParaRPr lang="zh-CN" altLang="en-US" sz="2100" b="1" dirty="0">
              <a:solidFill>
                <a:srgbClr val="7030A0"/>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295958"/>
                                        </p:tgtEl>
                                        <p:attrNameLst>
                                          <p:attrName>style.visibility</p:attrName>
                                        </p:attrNameLst>
                                      </p:cBhvr>
                                      <p:to>
                                        <p:strVal val="visible"/>
                                      </p:to>
                                    </p:set>
                                    <p:anim calcmode="lin" valueType="num">
                                      <p:cBhvr>
                                        <p:cTn id="21" dur="1000" fill="hold"/>
                                        <p:tgtEl>
                                          <p:spTgt spid="295958"/>
                                        </p:tgtEl>
                                        <p:attrNameLst>
                                          <p:attrName>ppt_w</p:attrName>
                                        </p:attrNameLst>
                                      </p:cBhvr>
                                      <p:tavLst>
                                        <p:tav tm="0">
                                          <p:val>
                                            <p:strVal val="#ppt_w*0.70"/>
                                          </p:val>
                                        </p:tav>
                                        <p:tav tm="100000">
                                          <p:val>
                                            <p:strVal val="#ppt_w"/>
                                          </p:val>
                                        </p:tav>
                                      </p:tavLst>
                                    </p:anim>
                                    <p:anim calcmode="lin" valueType="num">
                                      <p:cBhvr>
                                        <p:cTn id="22" dur="1000" fill="hold"/>
                                        <p:tgtEl>
                                          <p:spTgt spid="295958"/>
                                        </p:tgtEl>
                                        <p:attrNameLst>
                                          <p:attrName>ppt_h</p:attrName>
                                        </p:attrNameLst>
                                      </p:cBhvr>
                                      <p:tavLst>
                                        <p:tav tm="0">
                                          <p:val>
                                            <p:strVal val="#ppt_h"/>
                                          </p:val>
                                        </p:tav>
                                        <p:tav tm="100000">
                                          <p:val>
                                            <p:strVal val="#ppt_h"/>
                                          </p:val>
                                        </p:tav>
                                      </p:tavLst>
                                    </p:anim>
                                    <p:animEffect transition="in" filter="fade">
                                      <p:cBhvr>
                                        <p:cTn id="23" dur="1000"/>
                                        <p:tgtEl>
                                          <p:spTgt spid="295958"/>
                                        </p:tgtEl>
                                      </p:cBhvr>
                                    </p:animEffect>
                                  </p:childTnLst>
                                </p:cTn>
                              </p:par>
                              <p:par>
                                <p:cTn id="24" presetID="55"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strVal val="#ppt_w*0.70"/>
                                          </p:val>
                                        </p:tav>
                                        <p:tav tm="100000">
                                          <p:val>
                                            <p:strVal val="#ppt_w"/>
                                          </p:val>
                                        </p:tav>
                                      </p:tavLst>
                                    </p:anim>
                                    <p:anim calcmode="lin" valueType="num">
                                      <p:cBhvr>
                                        <p:cTn id="27" dur="1000" fill="hold"/>
                                        <p:tgtEl>
                                          <p:spTgt spid="4"/>
                                        </p:tgtEl>
                                        <p:attrNameLst>
                                          <p:attrName>ppt_h</p:attrName>
                                        </p:attrNameLst>
                                      </p:cBhvr>
                                      <p:tavLst>
                                        <p:tav tm="0">
                                          <p:val>
                                            <p:strVal val="#ppt_h"/>
                                          </p:val>
                                        </p:tav>
                                        <p:tav tm="100000">
                                          <p:val>
                                            <p:strVal val="#ppt_h"/>
                                          </p:val>
                                        </p:tav>
                                      </p:tavLst>
                                    </p:anim>
                                    <p:animEffect transition="in" filter="fade">
                                      <p:cBhvr>
                                        <p:cTn id="28" dur="1000"/>
                                        <p:tgtEl>
                                          <p:spTgt spid="4"/>
                                        </p:tgtEl>
                                      </p:cBhvr>
                                    </p:animEffect>
                                  </p:childTnLst>
                                </p:cTn>
                              </p:par>
                              <p:par>
                                <p:cTn id="29" presetID="55"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1000" fill="hold"/>
                                        <p:tgtEl>
                                          <p:spTgt spid="44"/>
                                        </p:tgtEl>
                                        <p:attrNameLst>
                                          <p:attrName>ppt_w</p:attrName>
                                        </p:attrNameLst>
                                      </p:cBhvr>
                                      <p:tavLst>
                                        <p:tav tm="0">
                                          <p:val>
                                            <p:strVal val="#ppt_w*0.70"/>
                                          </p:val>
                                        </p:tav>
                                        <p:tav tm="100000">
                                          <p:val>
                                            <p:strVal val="#ppt_w"/>
                                          </p:val>
                                        </p:tav>
                                      </p:tavLst>
                                    </p:anim>
                                    <p:anim calcmode="lin" valueType="num">
                                      <p:cBhvr>
                                        <p:cTn id="32" dur="1000" fill="hold"/>
                                        <p:tgtEl>
                                          <p:spTgt spid="44"/>
                                        </p:tgtEl>
                                        <p:attrNameLst>
                                          <p:attrName>ppt_h</p:attrName>
                                        </p:attrNameLst>
                                      </p:cBhvr>
                                      <p:tavLst>
                                        <p:tav tm="0">
                                          <p:val>
                                            <p:strVal val="#ppt_h"/>
                                          </p:val>
                                        </p:tav>
                                        <p:tav tm="100000">
                                          <p:val>
                                            <p:strVal val="#ppt_h"/>
                                          </p:val>
                                        </p:tav>
                                      </p:tavLst>
                                    </p:anim>
                                    <p:animEffect transition="in" filter="fade">
                                      <p:cBhvr>
                                        <p:cTn id="33" dur="1000"/>
                                        <p:tgtEl>
                                          <p:spTgt spid="44"/>
                                        </p:tgtEl>
                                      </p:cBhvr>
                                    </p:animEffect>
                                  </p:childTnLst>
                                </p:cTn>
                              </p:par>
                              <p:par>
                                <p:cTn id="34" presetID="55" presetClass="entr" presetSubtype="0"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p:cTn id="36" dur="1000" fill="hold"/>
                                        <p:tgtEl>
                                          <p:spTgt spid="3"/>
                                        </p:tgtEl>
                                        <p:attrNameLst>
                                          <p:attrName>ppt_w</p:attrName>
                                        </p:attrNameLst>
                                      </p:cBhvr>
                                      <p:tavLst>
                                        <p:tav tm="0">
                                          <p:val>
                                            <p:strVal val="#ppt_w*0.70"/>
                                          </p:val>
                                        </p:tav>
                                        <p:tav tm="100000">
                                          <p:val>
                                            <p:strVal val="#ppt_w"/>
                                          </p:val>
                                        </p:tav>
                                      </p:tavLst>
                                    </p:anim>
                                    <p:anim calcmode="lin" valueType="num">
                                      <p:cBhvr>
                                        <p:cTn id="37" dur="1000" fill="hold"/>
                                        <p:tgtEl>
                                          <p:spTgt spid="3"/>
                                        </p:tgtEl>
                                        <p:attrNameLst>
                                          <p:attrName>ppt_h</p:attrName>
                                        </p:attrNameLst>
                                      </p:cBhvr>
                                      <p:tavLst>
                                        <p:tav tm="0">
                                          <p:val>
                                            <p:strVal val="#ppt_h"/>
                                          </p:val>
                                        </p:tav>
                                        <p:tav tm="100000">
                                          <p:val>
                                            <p:strVal val="#ppt_h"/>
                                          </p:val>
                                        </p:tav>
                                      </p:tavLst>
                                    </p:anim>
                                    <p:animEffect transition="in" filter="fade">
                                      <p:cBhvr>
                                        <p:cTn id="38" dur="1000"/>
                                        <p:tgtEl>
                                          <p:spTgt spid="3"/>
                                        </p:tgtEl>
                                      </p:cBhvr>
                                    </p:animEffect>
                                  </p:childTnLst>
                                </p:cTn>
                              </p:par>
                              <p:par>
                                <p:cTn id="39" presetID="55" presetClass="entr" presetSubtype="0"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p:cTn id="41" dur="1000" fill="hold"/>
                                        <p:tgtEl>
                                          <p:spTgt spid="43"/>
                                        </p:tgtEl>
                                        <p:attrNameLst>
                                          <p:attrName>ppt_w</p:attrName>
                                        </p:attrNameLst>
                                      </p:cBhvr>
                                      <p:tavLst>
                                        <p:tav tm="0">
                                          <p:val>
                                            <p:strVal val="#ppt_w*0.70"/>
                                          </p:val>
                                        </p:tav>
                                        <p:tav tm="100000">
                                          <p:val>
                                            <p:strVal val="#ppt_w"/>
                                          </p:val>
                                        </p:tav>
                                      </p:tavLst>
                                    </p:anim>
                                    <p:anim calcmode="lin" valueType="num">
                                      <p:cBhvr>
                                        <p:cTn id="42" dur="1000" fill="hold"/>
                                        <p:tgtEl>
                                          <p:spTgt spid="43"/>
                                        </p:tgtEl>
                                        <p:attrNameLst>
                                          <p:attrName>ppt_h</p:attrName>
                                        </p:attrNameLst>
                                      </p:cBhvr>
                                      <p:tavLst>
                                        <p:tav tm="0">
                                          <p:val>
                                            <p:strVal val="#ppt_h"/>
                                          </p:val>
                                        </p:tav>
                                        <p:tav tm="100000">
                                          <p:val>
                                            <p:strVal val="#ppt_h"/>
                                          </p:val>
                                        </p:tav>
                                      </p:tavLst>
                                    </p:anim>
                                    <p:animEffect transition="in" filter="fade">
                                      <p:cBhvr>
                                        <p:cTn id="43" dur="1000"/>
                                        <p:tgtEl>
                                          <p:spTgt spid="43"/>
                                        </p:tgtEl>
                                      </p:cBhvr>
                                    </p:animEffect>
                                  </p:childTnLst>
                                </p:cTn>
                              </p:par>
                              <p:par>
                                <p:cTn id="44" presetID="55" presetClass="entr" presetSubtype="0"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1000" fill="hold"/>
                                        <p:tgtEl>
                                          <p:spTgt spid="7"/>
                                        </p:tgtEl>
                                        <p:attrNameLst>
                                          <p:attrName>ppt_w</p:attrName>
                                        </p:attrNameLst>
                                      </p:cBhvr>
                                      <p:tavLst>
                                        <p:tav tm="0">
                                          <p:val>
                                            <p:strVal val="#ppt_w*0.70"/>
                                          </p:val>
                                        </p:tav>
                                        <p:tav tm="100000">
                                          <p:val>
                                            <p:strVal val="#ppt_w"/>
                                          </p:val>
                                        </p:tav>
                                      </p:tavLst>
                                    </p:anim>
                                    <p:anim calcmode="lin" valueType="num">
                                      <p:cBhvr>
                                        <p:cTn id="47" dur="1000" fill="hold"/>
                                        <p:tgtEl>
                                          <p:spTgt spid="7"/>
                                        </p:tgtEl>
                                        <p:attrNameLst>
                                          <p:attrName>ppt_h</p:attrName>
                                        </p:attrNameLst>
                                      </p:cBhvr>
                                      <p:tavLst>
                                        <p:tav tm="0">
                                          <p:val>
                                            <p:strVal val="#ppt_h"/>
                                          </p:val>
                                        </p:tav>
                                        <p:tav tm="100000">
                                          <p:val>
                                            <p:strVal val="#ppt_h"/>
                                          </p:val>
                                        </p:tav>
                                      </p:tavLst>
                                    </p:anim>
                                    <p:animEffect transition="in" filter="fade">
                                      <p:cBhvr>
                                        <p:cTn id="48" dur="1000"/>
                                        <p:tgtEl>
                                          <p:spTgt spid="7"/>
                                        </p:tgtEl>
                                      </p:cBhvr>
                                    </p:animEffect>
                                  </p:childTnLst>
                                </p:cTn>
                              </p:par>
                              <p:par>
                                <p:cTn id="49" presetID="55" presetClass="entr" presetSubtype="0" fill="hold" nodeType="with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1000" fill="hold"/>
                                        <p:tgtEl>
                                          <p:spTgt spid="6"/>
                                        </p:tgtEl>
                                        <p:attrNameLst>
                                          <p:attrName>ppt_w</p:attrName>
                                        </p:attrNameLst>
                                      </p:cBhvr>
                                      <p:tavLst>
                                        <p:tav tm="0">
                                          <p:val>
                                            <p:strVal val="#ppt_w*0.70"/>
                                          </p:val>
                                        </p:tav>
                                        <p:tav tm="100000">
                                          <p:val>
                                            <p:strVal val="#ppt_w"/>
                                          </p:val>
                                        </p:tav>
                                      </p:tavLst>
                                    </p:anim>
                                    <p:anim calcmode="lin" valueType="num">
                                      <p:cBhvr>
                                        <p:cTn id="52" dur="1000" fill="hold"/>
                                        <p:tgtEl>
                                          <p:spTgt spid="6"/>
                                        </p:tgtEl>
                                        <p:attrNameLst>
                                          <p:attrName>ppt_h</p:attrName>
                                        </p:attrNameLst>
                                      </p:cBhvr>
                                      <p:tavLst>
                                        <p:tav tm="0">
                                          <p:val>
                                            <p:strVal val="#ppt_h"/>
                                          </p:val>
                                        </p:tav>
                                        <p:tav tm="100000">
                                          <p:val>
                                            <p:strVal val="#ppt_h"/>
                                          </p:val>
                                        </p:tav>
                                      </p:tavLst>
                                    </p:anim>
                                    <p:animEffect transition="in" filter="fade">
                                      <p:cBhvr>
                                        <p:cTn id="53" dur="1000"/>
                                        <p:tgtEl>
                                          <p:spTgt spid="6"/>
                                        </p:tgtEl>
                                      </p:cBhvr>
                                    </p:animEffect>
                                  </p:childTnLst>
                                </p:cTn>
                              </p:par>
                              <p:par>
                                <p:cTn id="54" presetID="55" presetClass="entr" presetSubtype="0" fill="hold" nodeType="withEffect">
                                  <p:stCondLst>
                                    <p:cond delay="0"/>
                                  </p:stCondLst>
                                  <p:childTnLst>
                                    <p:set>
                                      <p:cBhvr>
                                        <p:cTn id="55" dur="1" fill="hold">
                                          <p:stCondLst>
                                            <p:cond delay="0"/>
                                          </p:stCondLst>
                                        </p:cTn>
                                        <p:tgtEl>
                                          <p:spTgt spid="295948"/>
                                        </p:tgtEl>
                                        <p:attrNameLst>
                                          <p:attrName>style.visibility</p:attrName>
                                        </p:attrNameLst>
                                      </p:cBhvr>
                                      <p:to>
                                        <p:strVal val="visible"/>
                                      </p:to>
                                    </p:set>
                                    <p:anim calcmode="lin" valueType="num">
                                      <p:cBhvr>
                                        <p:cTn id="56" dur="1000" fill="hold"/>
                                        <p:tgtEl>
                                          <p:spTgt spid="295948"/>
                                        </p:tgtEl>
                                        <p:attrNameLst>
                                          <p:attrName>ppt_w</p:attrName>
                                        </p:attrNameLst>
                                      </p:cBhvr>
                                      <p:tavLst>
                                        <p:tav tm="0">
                                          <p:val>
                                            <p:strVal val="#ppt_w*0.70"/>
                                          </p:val>
                                        </p:tav>
                                        <p:tav tm="100000">
                                          <p:val>
                                            <p:strVal val="#ppt_w"/>
                                          </p:val>
                                        </p:tav>
                                      </p:tavLst>
                                    </p:anim>
                                    <p:anim calcmode="lin" valueType="num">
                                      <p:cBhvr>
                                        <p:cTn id="57" dur="1000" fill="hold"/>
                                        <p:tgtEl>
                                          <p:spTgt spid="295948"/>
                                        </p:tgtEl>
                                        <p:attrNameLst>
                                          <p:attrName>ppt_h</p:attrName>
                                        </p:attrNameLst>
                                      </p:cBhvr>
                                      <p:tavLst>
                                        <p:tav tm="0">
                                          <p:val>
                                            <p:strVal val="#ppt_h"/>
                                          </p:val>
                                        </p:tav>
                                        <p:tav tm="100000">
                                          <p:val>
                                            <p:strVal val="#ppt_h"/>
                                          </p:val>
                                        </p:tav>
                                      </p:tavLst>
                                    </p:anim>
                                    <p:animEffect transition="in" filter="fade">
                                      <p:cBhvr>
                                        <p:cTn id="58" dur="1000"/>
                                        <p:tgtEl>
                                          <p:spTgt spid="295948"/>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nodeType="clickEffect">
                                  <p:stCondLst>
                                    <p:cond delay="0"/>
                                  </p:stCondLst>
                                  <p:childTnLst>
                                    <p:set>
                                      <p:cBhvr>
                                        <p:cTn id="62" dur="1" fill="hold">
                                          <p:stCondLst>
                                            <p:cond delay="0"/>
                                          </p:stCondLst>
                                        </p:cTn>
                                        <p:tgtEl>
                                          <p:spTgt spid="100"/>
                                        </p:tgtEl>
                                        <p:attrNameLst>
                                          <p:attrName>style.visibility</p:attrName>
                                        </p:attrNameLst>
                                      </p:cBhvr>
                                      <p:to>
                                        <p:strVal val="visible"/>
                                      </p:to>
                                    </p:set>
                                    <p:animEffect transition="in" filter="blinds(horizontal)">
                                      <p:cBhvr>
                                        <p:cTn id="63" dur="500"/>
                                        <p:tgtEl>
                                          <p:spTgt spid="100"/>
                                        </p:tgtEl>
                                      </p:cBhvr>
                                    </p:animEffect>
                                  </p:childTnLst>
                                </p:cTn>
                              </p:par>
                              <p:par>
                                <p:cTn id="64" presetID="3" presetClass="entr" presetSubtype="10" fill="hold" grpId="0" nodeType="withEffect">
                                  <p:stCondLst>
                                    <p:cond delay="0"/>
                                  </p:stCondLst>
                                  <p:childTnLst>
                                    <p:set>
                                      <p:cBhvr>
                                        <p:cTn id="65" dur="1" fill="hold">
                                          <p:stCondLst>
                                            <p:cond delay="0"/>
                                          </p:stCondLst>
                                        </p:cTn>
                                        <p:tgtEl>
                                          <p:spTgt spid="295961"/>
                                        </p:tgtEl>
                                        <p:attrNameLst>
                                          <p:attrName>style.visibility</p:attrName>
                                        </p:attrNameLst>
                                      </p:cBhvr>
                                      <p:to>
                                        <p:strVal val="visible"/>
                                      </p:to>
                                    </p:set>
                                    <p:animEffect transition="in" filter="blinds(horizontal)">
                                      <p:cBhvr>
                                        <p:cTn id="66" dur="500"/>
                                        <p:tgtEl>
                                          <p:spTgt spid="295961"/>
                                        </p:tgtEl>
                                      </p:cBhvr>
                                    </p:animEffect>
                                  </p:childTnLst>
                                </p:cTn>
                              </p:par>
                            </p:childTnLst>
                          </p:cTn>
                        </p:par>
                      </p:childTnLst>
                    </p:cTn>
                  </p:par>
                  <p:par>
                    <p:cTn id="67" fill="hold">
                      <p:stCondLst>
                        <p:cond delay="indefinite"/>
                      </p:stCondLst>
                      <p:childTnLst>
                        <p:par>
                          <p:cTn id="68" fill="hold">
                            <p:stCondLst>
                              <p:cond delay="0"/>
                            </p:stCondLst>
                            <p:childTnLst>
                              <p:par>
                                <p:cTn id="69" presetID="55" presetClass="entr" presetSubtype="0" fill="hold" grpId="0" nodeType="clickEffect">
                                  <p:stCondLst>
                                    <p:cond delay="0"/>
                                  </p:stCondLst>
                                  <p:childTnLst>
                                    <p:set>
                                      <p:cBhvr>
                                        <p:cTn id="70" dur="1" fill="hold">
                                          <p:stCondLst>
                                            <p:cond delay="0"/>
                                          </p:stCondLst>
                                        </p:cTn>
                                        <p:tgtEl>
                                          <p:spTgt spid="55"/>
                                        </p:tgtEl>
                                        <p:attrNameLst>
                                          <p:attrName>style.visibility</p:attrName>
                                        </p:attrNameLst>
                                      </p:cBhvr>
                                      <p:to>
                                        <p:strVal val="visible"/>
                                      </p:to>
                                    </p:set>
                                    <p:anim calcmode="lin" valueType="num">
                                      <p:cBhvr>
                                        <p:cTn id="71" dur="1000" fill="hold"/>
                                        <p:tgtEl>
                                          <p:spTgt spid="55"/>
                                        </p:tgtEl>
                                        <p:attrNameLst>
                                          <p:attrName>ppt_w</p:attrName>
                                        </p:attrNameLst>
                                      </p:cBhvr>
                                      <p:tavLst>
                                        <p:tav tm="0">
                                          <p:val>
                                            <p:strVal val="#ppt_w*0.70"/>
                                          </p:val>
                                        </p:tav>
                                        <p:tav tm="100000">
                                          <p:val>
                                            <p:strVal val="#ppt_w"/>
                                          </p:val>
                                        </p:tav>
                                      </p:tavLst>
                                    </p:anim>
                                    <p:anim calcmode="lin" valueType="num">
                                      <p:cBhvr>
                                        <p:cTn id="72" dur="1000" fill="hold"/>
                                        <p:tgtEl>
                                          <p:spTgt spid="55"/>
                                        </p:tgtEl>
                                        <p:attrNameLst>
                                          <p:attrName>ppt_h</p:attrName>
                                        </p:attrNameLst>
                                      </p:cBhvr>
                                      <p:tavLst>
                                        <p:tav tm="0">
                                          <p:val>
                                            <p:strVal val="#ppt_h"/>
                                          </p:val>
                                        </p:tav>
                                        <p:tav tm="100000">
                                          <p:val>
                                            <p:strVal val="#ppt_h"/>
                                          </p:val>
                                        </p:tav>
                                      </p:tavLst>
                                    </p:anim>
                                    <p:animEffect transition="in" filter="fade">
                                      <p:cBhvr>
                                        <p:cTn id="73" dur="1000"/>
                                        <p:tgtEl>
                                          <p:spTgt spid="55"/>
                                        </p:tgtEl>
                                      </p:cBhvr>
                                    </p:animEffect>
                                  </p:childTnLst>
                                </p:cTn>
                              </p:par>
                              <p:par>
                                <p:cTn id="74" presetID="55" presetClass="entr" presetSubtype="0" fill="hold" grpId="0" nodeType="with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p:cTn id="76" dur="1000" fill="hold"/>
                                        <p:tgtEl>
                                          <p:spTgt spid="54"/>
                                        </p:tgtEl>
                                        <p:attrNameLst>
                                          <p:attrName>ppt_w</p:attrName>
                                        </p:attrNameLst>
                                      </p:cBhvr>
                                      <p:tavLst>
                                        <p:tav tm="0">
                                          <p:val>
                                            <p:strVal val="#ppt_w*0.70"/>
                                          </p:val>
                                        </p:tav>
                                        <p:tav tm="100000">
                                          <p:val>
                                            <p:strVal val="#ppt_w"/>
                                          </p:val>
                                        </p:tav>
                                      </p:tavLst>
                                    </p:anim>
                                    <p:anim calcmode="lin" valueType="num">
                                      <p:cBhvr>
                                        <p:cTn id="77" dur="1000" fill="hold"/>
                                        <p:tgtEl>
                                          <p:spTgt spid="54"/>
                                        </p:tgtEl>
                                        <p:attrNameLst>
                                          <p:attrName>ppt_h</p:attrName>
                                        </p:attrNameLst>
                                      </p:cBhvr>
                                      <p:tavLst>
                                        <p:tav tm="0">
                                          <p:val>
                                            <p:strVal val="#ppt_h"/>
                                          </p:val>
                                        </p:tav>
                                        <p:tav tm="100000">
                                          <p:val>
                                            <p:strVal val="#ppt_h"/>
                                          </p:val>
                                        </p:tav>
                                      </p:tavLst>
                                    </p:anim>
                                    <p:animEffect transition="in" filter="fade">
                                      <p:cBhvr>
                                        <p:cTn id="78" dur="1000"/>
                                        <p:tgtEl>
                                          <p:spTgt spid="54"/>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blinds(horizontal)">
                                      <p:cBhvr>
                                        <p:cTn id="8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54" grpId="0"/>
      <p:bldP spid="55" grpId="0"/>
      <p:bldP spid="295961" grpId="0"/>
      <p:bldP spid="5" grpId="0"/>
      <p:bldP spid="36"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6962" name="表格 296961"/>
          <p:cNvGraphicFramePr/>
          <p:nvPr>
            <p:custDataLst>
              <p:tags r:id="rId1"/>
            </p:custDataLst>
          </p:nvPr>
        </p:nvGraphicFramePr>
        <p:xfrm>
          <a:off x="1383506" y="1597874"/>
          <a:ext cx="6272213" cy="1866900"/>
        </p:xfrm>
        <a:graphic>
          <a:graphicData uri="http://schemas.openxmlformats.org/drawingml/2006/table">
            <a:tbl>
              <a:tblPr/>
              <a:tblGrid>
                <a:gridCol w="1458754"/>
                <a:gridCol w="1555909"/>
                <a:gridCol w="1543050"/>
                <a:gridCol w="1714500"/>
              </a:tblGrid>
              <a:tr h="66675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a:buNone/>
                      </a:pPr>
                      <a:r>
                        <a:rPr lang="zh-CN" altLang="en-US" sz="1800" b="1" dirty="0">
                          <a:solidFill>
                            <a:srgbClr val="FFFFFF"/>
                          </a:solidFill>
                          <a:effectLst>
                            <a:outerShdw blurRad="38100" dist="38100" dir="2700000">
                              <a:srgbClr val="000000"/>
                            </a:outerShdw>
                          </a:effectLst>
                          <a:latin typeface="楷体_GB2312" pitchFamily="49" charset="-122"/>
                          <a:ea typeface="楷体_GB2312" pitchFamily="49" charset="-122"/>
                        </a:rPr>
                        <a:t>  年度</a:t>
                      </a:r>
                      <a:endParaRPr lang="zh-CN" altLang="en-US" sz="1800" b="1" dirty="0">
                        <a:solidFill>
                          <a:srgbClr val="FFFFFF"/>
                        </a:solidFill>
                        <a:effectLst>
                          <a:outerShdw blurRad="38100" dist="38100" dir="2700000">
                            <a:srgbClr val="000000"/>
                          </a:outerShdw>
                        </a:effectLst>
                        <a:latin typeface="楷体_GB2312" pitchFamily="49" charset="-122"/>
                        <a:ea typeface="楷体_GB2312" pitchFamily="49" charset="-122"/>
                      </a:endParaRPr>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595959"/>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a:buNone/>
                      </a:pPr>
                      <a:r>
                        <a:rPr lang="zh-CN" altLang="en-US" sz="1800" b="1" dirty="0">
                          <a:solidFill>
                            <a:srgbClr val="FFFFFF"/>
                          </a:solidFill>
                          <a:effectLst>
                            <a:outerShdw blurRad="38100" dist="38100" dir="2700000">
                              <a:srgbClr val="000000"/>
                            </a:outerShdw>
                          </a:effectLst>
                          <a:latin typeface="楷体_GB2312" pitchFamily="49" charset="-122"/>
                          <a:ea typeface="楷体_GB2312" pitchFamily="49" charset="-122"/>
                        </a:rPr>
                        <a:t>英国输华总值</a:t>
                      </a:r>
                      <a:endParaRPr lang="zh-CN" altLang="en-US" sz="1800" b="1" dirty="0">
                        <a:solidFill>
                          <a:srgbClr val="FFFFFF"/>
                        </a:solidFill>
                        <a:effectLst>
                          <a:outerShdw blurRad="38100" dist="38100" dir="2700000">
                            <a:srgbClr val="000000"/>
                          </a:outerShdw>
                        </a:effectLst>
                        <a:latin typeface="楷体_GB2312" pitchFamily="49" charset="-122"/>
                        <a:ea typeface="楷体_GB2312" pitchFamily="49" charset="-122"/>
                      </a:endParaRPr>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F98638"/>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a:buNone/>
                      </a:pPr>
                      <a:r>
                        <a:rPr lang="zh-CN" altLang="en-US" sz="1800" b="1" dirty="0">
                          <a:solidFill>
                            <a:srgbClr val="FFFFFF"/>
                          </a:solidFill>
                          <a:effectLst>
                            <a:outerShdw blurRad="38100" dist="38100" dir="2700000">
                              <a:srgbClr val="000000"/>
                            </a:outerShdw>
                          </a:effectLst>
                          <a:latin typeface="楷体_GB2312" pitchFamily="49" charset="-122"/>
                          <a:ea typeface="楷体_GB2312" pitchFamily="49" charset="-122"/>
                        </a:rPr>
                        <a:t>中国输英总值</a:t>
                      </a:r>
                      <a:endParaRPr lang="zh-CN" altLang="en-US" sz="1800" b="1" dirty="0">
                        <a:solidFill>
                          <a:srgbClr val="FFFFFF"/>
                        </a:solidFill>
                        <a:effectLst>
                          <a:outerShdw blurRad="38100" dist="38100" dir="2700000">
                            <a:srgbClr val="000000"/>
                          </a:outerShdw>
                        </a:effectLst>
                        <a:latin typeface="楷体_GB2312" pitchFamily="49" charset="-122"/>
                        <a:ea typeface="楷体_GB2312" pitchFamily="49" charset="-122"/>
                      </a:endParaRPr>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FFB829"/>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a:buNone/>
                      </a:pPr>
                      <a:r>
                        <a:rPr lang="zh-CN" altLang="en-US" sz="1800" b="1" dirty="0">
                          <a:solidFill>
                            <a:srgbClr val="0000FF"/>
                          </a:solidFill>
                          <a:effectLst>
                            <a:outerShdw blurRad="38100" dist="38100" dir="2700000">
                              <a:srgbClr val="000000"/>
                            </a:outerShdw>
                          </a:effectLst>
                          <a:latin typeface="楷体_GB2312" pitchFamily="49" charset="-122"/>
                          <a:ea typeface="楷体_GB2312" pitchFamily="49" charset="-122"/>
                        </a:rPr>
                        <a:t>中英</a:t>
                      </a:r>
                      <a:r>
                        <a:rPr lang="zh-CN" altLang="en-US" sz="1800" b="1" dirty="0">
                          <a:solidFill>
                            <a:srgbClr val="FFFFFF"/>
                          </a:solidFill>
                          <a:effectLst>
                            <a:outerShdw blurRad="38100" dist="38100" dir="2700000">
                              <a:srgbClr val="000000"/>
                            </a:outerShdw>
                          </a:effectLst>
                          <a:latin typeface="楷体_GB2312" pitchFamily="49" charset="-122"/>
                          <a:ea typeface="楷体_GB2312" pitchFamily="49" charset="-122"/>
                        </a:rPr>
                        <a:t>贸易中国出入超情况</a:t>
                      </a:r>
                      <a:endParaRPr lang="zh-CN" altLang="en-US" sz="1800" b="1" dirty="0">
                        <a:solidFill>
                          <a:srgbClr val="FFFFFF"/>
                        </a:solidFill>
                        <a:effectLst>
                          <a:outerShdw blurRad="38100" dist="38100" dir="2700000">
                            <a:srgbClr val="000000"/>
                          </a:outerShdw>
                        </a:effectLst>
                        <a:latin typeface="楷体_GB2312" pitchFamily="49" charset="-122"/>
                        <a:ea typeface="楷体_GB2312" pitchFamily="49" charset="-122"/>
                      </a:endParaRPr>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37BECC"/>
                    </a:solidFill>
                  </a:tcPr>
                </a:tc>
              </a:tr>
              <a:tr h="40005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a:buNone/>
                      </a:pPr>
                      <a:r>
                        <a:rPr lang="en-US" altLang="zh-CN" sz="1800" b="1" dirty="0">
                          <a:solidFill>
                            <a:srgbClr val="404040"/>
                          </a:solidFill>
                          <a:effectLst>
                            <a:outerShdw blurRad="38100" dist="38100" dir="2700000">
                              <a:srgbClr val="000000"/>
                            </a:outerShdw>
                          </a:effectLst>
                        </a:rPr>
                        <a:t>1765</a:t>
                      </a:r>
                      <a:r>
                        <a:rPr lang="en-US" altLang="zh-CN" sz="1800" b="1" dirty="0">
                          <a:solidFill>
                            <a:srgbClr val="404040"/>
                          </a:solidFill>
                          <a:effectLst>
                            <a:outerShdw blurRad="38100" dist="38100" dir="2700000">
                              <a:srgbClr val="000000"/>
                            </a:outerShdw>
                          </a:effectLst>
                          <a:latin typeface="Times New Roman" panose="02020603050405020304" pitchFamily="18" charset="0"/>
                        </a:rPr>
                        <a:t>—</a:t>
                      </a:r>
                      <a:r>
                        <a:rPr lang="en-US" altLang="zh-CN" sz="1800" b="1" dirty="0">
                          <a:solidFill>
                            <a:srgbClr val="404040"/>
                          </a:solidFill>
                          <a:effectLst>
                            <a:outerShdw blurRad="38100" dist="38100" dir="2700000">
                              <a:srgbClr val="000000"/>
                            </a:outerShdw>
                          </a:effectLst>
                        </a:rPr>
                        <a:t>1769</a:t>
                      </a:r>
                      <a:endParaRPr lang="en-US" altLang="zh-CN" sz="1800" b="1" dirty="0">
                        <a:solidFill>
                          <a:srgbClr val="404040"/>
                        </a:solidFill>
                        <a:effectLst>
                          <a:outerShdw blurRad="38100" dist="38100" dir="2700000">
                            <a:srgbClr val="000000"/>
                          </a:outerShdw>
                        </a:effectLst>
                      </a:endParaRPr>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FFFFFF"/>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a:buNone/>
                      </a:pPr>
                      <a:r>
                        <a:rPr lang="zh-CN" altLang="en-US" sz="1800" b="1" dirty="0">
                          <a:solidFill>
                            <a:srgbClr val="404040"/>
                          </a:solidFill>
                          <a:effectLst>
                            <a:outerShdw blurRad="38100" dist="38100" dir="2700000">
                              <a:srgbClr val="000000"/>
                            </a:outerShdw>
                          </a:effectLst>
                        </a:rPr>
                        <a:t>    </a:t>
                      </a:r>
                      <a:r>
                        <a:rPr lang="en-US" altLang="zh-CN" sz="1800" b="1" dirty="0">
                          <a:solidFill>
                            <a:srgbClr val="404040"/>
                          </a:solidFill>
                          <a:effectLst>
                            <a:outerShdw blurRad="38100" dist="38100" dir="2700000">
                              <a:srgbClr val="000000"/>
                            </a:outerShdw>
                          </a:effectLst>
                        </a:rPr>
                        <a:t>1192915</a:t>
                      </a:r>
                      <a:endParaRPr lang="en-US" altLang="zh-CN" sz="1800" b="1" dirty="0">
                        <a:solidFill>
                          <a:srgbClr val="404040"/>
                        </a:solidFill>
                        <a:effectLst>
                          <a:outerShdw blurRad="38100" dist="38100" dir="2700000">
                            <a:srgbClr val="000000"/>
                          </a:outerShdw>
                        </a:effectLst>
                      </a:endParaRPr>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FFFFFF"/>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a:buNone/>
                      </a:pPr>
                      <a:r>
                        <a:rPr lang="zh-CN" altLang="en-US" sz="1800" b="1" dirty="0">
                          <a:solidFill>
                            <a:srgbClr val="404040"/>
                          </a:solidFill>
                          <a:effectLst>
                            <a:outerShdw blurRad="38100" dist="38100" dir="2700000">
                              <a:srgbClr val="000000"/>
                            </a:outerShdw>
                          </a:effectLst>
                        </a:rPr>
                        <a:t>   </a:t>
                      </a:r>
                      <a:r>
                        <a:rPr lang="en-US" altLang="zh-CN" sz="1800" b="1">
                          <a:solidFill>
                            <a:srgbClr val="404040"/>
                          </a:solidFill>
                          <a:effectLst>
                            <a:outerShdw blurRad="38100" dist="38100" dir="2700000">
                              <a:srgbClr val="000000"/>
                            </a:outerShdw>
                          </a:effectLst>
                        </a:rPr>
                        <a:t>2190619</a:t>
                      </a:r>
                      <a:endParaRPr lang="en-US" altLang="zh-CN" sz="1800" b="1">
                        <a:solidFill>
                          <a:srgbClr val="404040"/>
                        </a:solidFill>
                        <a:effectLst>
                          <a:outerShdw blurRad="38100" dist="38100" dir="2700000">
                            <a:srgbClr val="000000"/>
                          </a:outerShdw>
                        </a:effectLst>
                      </a:endParaRPr>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FFFFFF"/>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a:buNone/>
                      </a:pPr>
                      <a:r>
                        <a:rPr lang="zh-CN" altLang="en-US" sz="1800" b="1" dirty="0">
                          <a:solidFill>
                            <a:srgbClr val="404040"/>
                          </a:solidFill>
                          <a:effectLst>
                            <a:outerShdw blurRad="38100" dist="38100" dir="2700000">
                              <a:srgbClr val="000000"/>
                            </a:outerShdw>
                          </a:effectLst>
                          <a:latin typeface="楷体_GB2312" pitchFamily="49" charset="-122"/>
                          <a:ea typeface="楷体_GB2312" pitchFamily="49" charset="-122"/>
                        </a:rPr>
                        <a:t> 出超</a:t>
                      </a:r>
                      <a:r>
                        <a:rPr lang="en-US" altLang="zh-CN" sz="1800" b="1">
                          <a:solidFill>
                            <a:srgbClr val="404040"/>
                          </a:solidFill>
                          <a:effectLst>
                            <a:outerShdw blurRad="38100" dist="38100" dir="2700000">
                              <a:srgbClr val="000000"/>
                            </a:outerShdw>
                          </a:effectLst>
                          <a:latin typeface="楷体_GB2312" pitchFamily="49" charset="-122"/>
                          <a:ea typeface="楷体_GB2312" pitchFamily="49" charset="-122"/>
                        </a:rPr>
                        <a:t>997704</a:t>
                      </a:r>
                      <a:endParaRPr lang="en-US" altLang="zh-CN" sz="1800" b="1">
                        <a:solidFill>
                          <a:srgbClr val="404040"/>
                        </a:solidFill>
                        <a:effectLst>
                          <a:outerShdw blurRad="38100" dist="38100" dir="2700000">
                            <a:srgbClr val="000000"/>
                          </a:outerShdw>
                        </a:effectLst>
                        <a:latin typeface="楷体_GB2312" pitchFamily="49" charset="-122"/>
                        <a:ea typeface="楷体_GB2312" pitchFamily="49" charset="-122"/>
                      </a:endParaRPr>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FFFFFF"/>
                    </a:solidFill>
                  </a:tcPr>
                </a:tc>
              </a:tr>
              <a:tr h="40005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a:buNone/>
                      </a:pPr>
                      <a:r>
                        <a:rPr lang="en-US" altLang="zh-CN" sz="1800" b="1">
                          <a:solidFill>
                            <a:srgbClr val="404040"/>
                          </a:solidFill>
                          <a:effectLst>
                            <a:outerShdw blurRad="38100" dist="38100" dir="2700000">
                              <a:srgbClr val="000000"/>
                            </a:outerShdw>
                          </a:effectLst>
                        </a:rPr>
                        <a:t>1795</a:t>
                      </a:r>
                      <a:r>
                        <a:rPr lang="en-US" altLang="zh-CN" sz="1800" b="1">
                          <a:solidFill>
                            <a:srgbClr val="404040"/>
                          </a:solidFill>
                          <a:effectLst>
                            <a:outerShdw blurRad="38100" dist="38100" dir="2700000">
                              <a:srgbClr val="000000"/>
                            </a:outerShdw>
                          </a:effectLst>
                          <a:latin typeface="Times New Roman" panose="02020603050405020304" pitchFamily="18" charset="0"/>
                        </a:rPr>
                        <a:t>—</a:t>
                      </a:r>
                      <a:r>
                        <a:rPr lang="en-US" altLang="zh-CN" sz="1800" b="1">
                          <a:solidFill>
                            <a:srgbClr val="404040"/>
                          </a:solidFill>
                          <a:effectLst>
                            <a:outerShdw blurRad="38100" dist="38100" dir="2700000">
                              <a:srgbClr val="000000"/>
                            </a:outerShdw>
                          </a:effectLst>
                        </a:rPr>
                        <a:t>1799</a:t>
                      </a:r>
                      <a:endParaRPr lang="en-US" altLang="zh-CN" sz="1800" b="1">
                        <a:solidFill>
                          <a:srgbClr val="404040"/>
                        </a:solidFill>
                        <a:effectLst>
                          <a:outerShdw blurRad="38100" dist="38100" dir="2700000">
                            <a:srgbClr val="000000"/>
                          </a:outerShdw>
                        </a:effectLst>
                      </a:endParaRPr>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F2F2F2"/>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a:buNone/>
                      </a:pPr>
                      <a:r>
                        <a:rPr lang="zh-CN" altLang="en-US" sz="1800" b="1" dirty="0">
                          <a:solidFill>
                            <a:srgbClr val="404040"/>
                          </a:solidFill>
                          <a:effectLst>
                            <a:outerShdw blurRad="38100" dist="38100" dir="2700000">
                              <a:srgbClr val="000000"/>
                            </a:outerShdw>
                          </a:effectLst>
                        </a:rPr>
                        <a:t>    </a:t>
                      </a:r>
                      <a:r>
                        <a:rPr lang="en-US" altLang="zh-CN" sz="1800" b="1">
                          <a:solidFill>
                            <a:srgbClr val="404040"/>
                          </a:solidFill>
                          <a:effectLst>
                            <a:outerShdw blurRad="38100" dist="38100" dir="2700000">
                              <a:srgbClr val="000000"/>
                            </a:outerShdw>
                          </a:effectLst>
                        </a:rPr>
                        <a:t>5373015</a:t>
                      </a:r>
                      <a:endParaRPr lang="en-US" altLang="zh-CN" sz="1800" b="1">
                        <a:solidFill>
                          <a:srgbClr val="404040"/>
                        </a:solidFill>
                        <a:effectLst>
                          <a:outerShdw blurRad="38100" dist="38100" dir="2700000">
                            <a:srgbClr val="000000"/>
                          </a:outerShdw>
                        </a:effectLst>
                      </a:endParaRPr>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F2F2F2"/>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a:buNone/>
                      </a:pPr>
                      <a:r>
                        <a:rPr lang="zh-CN" altLang="en-US" sz="1800" b="1" dirty="0">
                          <a:solidFill>
                            <a:srgbClr val="404040"/>
                          </a:solidFill>
                          <a:effectLst>
                            <a:outerShdw blurRad="38100" dist="38100" dir="2700000">
                              <a:srgbClr val="000000"/>
                            </a:outerShdw>
                          </a:effectLst>
                        </a:rPr>
                        <a:t>   </a:t>
                      </a:r>
                      <a:r>
                        <a:rPr lang="en-US" altLang="zh-CN" sz="1800" b="1">
                          <a:solidFill>
                            <a:srgbClr val="404040"/>
                          </a:solidFill>
                          <a:effectLst>
                            <a:outerShdw blurRad="38100" dist="38100" dir="2700000">
                              <a:srgbClr val="000000"/>
                            </a:outerShdw>
                          </a:effectLst>
                        </a:rPr>
                        <a:t>5719972</a:t>
                      </a:r>
                      <a:endParaRPr lang="en-US" altLang="zh-CN" sz="1800" b="1">
                        <a:solidFill>
                          <a:srgbClr val="404040"/>
                        </a:solidFill>
                        <a:effectLst>
                          <a:outerShdw blurRad="38100" dist="38100" dir="2700000">
                            <a:srgbClr val="000000"/>
                          </a:outerShdw>
                        </a:effectLst>
                      </a:endParaRPr>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F2F2F2"/>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a:buNone/>
                      </a:pPr>
                      <a:r>
                        <a:rPr lang="zh-CN" altLang="en-US" sz="1800" b="1" dirty="0">
                          <a:solidFill>
                            <a:srgbClr val="404040"/>
                          </a:solidFill>
                          <a:effectLst>
                            <a:outerShdw blurRad="38100" dist="38100" dir="2700000">
                              <a:srgbClr val="000000"/>
                            </a:outerShdw>
                          </a:effectLst>
                          <a:latin typeface="楷体_GB2312" pitchFamily="49" charset="-122"/>
                          <a:ea typeface="楷体_GB2312" pitchFamily="49" charset="-122"/>
                        </a:rPr>
                        <a:t> 出超</a:t>
                      </a:r>
                      <a:r>
                        <a:rPr lang="en-US" altLang="zh-CN" sz="1800" b="1">
                          <a:solidFill>
                            <a:srgbClr val="404040"/>
                          </a:solidFill>
                          <a:effectLst>
                            <a:outerShdw blurRad="38100" dist="38100" dir="2700000">
                              <a:srgbClr val="000000"/>
                            </a:outerShdw>
                          </a:effectLst>
                          <a:latin typeface="楷体_GB2312" pitchFamily="49" charset="-122"/>
                          <a:ea typeface="楷体_GB2312" pitchFamily="49" charset="-122"/>
                        </a:rPr>
                        <a:t>346957</a:t>
                      </a:r>
                      <a:endParaRPr lang="en-US" altLang="zh-CN" sz="1800" b="1">
                        <a:solidFill>
                          <a:srgbClr val="404040"/>
                        </a:solidFill>
                        <a:effectLst>
                          <a:outerShdw blurRad="38100" dist="38100" dir="2700000">
                            <a:srgbClr val="000000"/>
                          </a:outerShdw>
                        </a:effectLst>
                        <a:latin typeface="楷体_GB2312" pitchFamily="49" charset="-122"/>
                        <a:ea typeface="楷体_GB2312" pitchFamily="49" charset="-122"/>
                      </a:endParaRPr>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F2F2F2"/>
                    </a:solidFill>
                  </a:tcPr>
                </a:tc>
              </a:tr>
              <a:tr h="400050">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a:buNone/>
                      </a:pPr>
                      <a:r>
                        <a:rPr lang="en-US" altLang="zh-CN" sz="1800" b="1">
                          <a:solidFill>
                            <a:srgbClr val="404040"/>
                          </a:solidFill>
                          <a:effectLst>
                            <a:outerShdw blurRad="38100" dist="38100" dir="2700000">
                              <a:srgbClr val="000000"/>
                            </a:outerShdw>
                          </a:effectLst>
                        </a:rPr>
                        <a:t>1830</a:t>
                      </a:r>
                      <a:r>
                        <a:rPr lang="en-US" altLang="zh-CN" sz="1800" b="1">
                          <a:solidFill>
                            <a:srgbClr val="404040"/>
                          </a:solidFill>
                          <a:effectLst>
                            <a:outerShdw blurRad="38100" dist="38100" dir="2700000">
                              <a:srgbClr val="000000"/>
                            </a:outerShdw>
                          </a:effectLst>
                          <a:latin typeface="Times New Roman" panose="02020603050405020304" pitchFamily="18" charset="0"/>
                        </a:rPr>
                        <a:t>—</a:t>
                      </a:r>
                      <a:r>
                        <a:rPr lang="en-US" altLang="zh-CN" sz="1800" b="1">
                          <a:solidFill>
                            <a:srgbClr val="404040"/>
                          </a:solidFill>
                          <a:effectLst>
                            <a:outerShdw blurRad="38100" dist="38100" dir="2700000">
                              <a:srgbClr val="000000"/>
                            </a:outerShdw>
                          </a:effectLst>
                        </a:rPr>
                        <a:t>1833</a:t>
                      </a:r>
                      <a:endParaRPr lang="en-US" altLang="zh-CN" sz="1800" b="1">
                        <a:solidFill>
                          <a:srgbClr val="404040"/>
                        </a:solidFill>
                        <a:effectLst>
                          <a:outerShdw blurRad="38100" dist="38100" dir="2700000">
                            <a:srgbClr val="000000"/>
                          </a:outerShdw>
                        </a:effectLst>
                      </a:endParaRPr>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FFFFFF"/>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a:buNone/>
                      </a:pPr>
                      <a:r>
                        <a:rPr lang="zh-CN" altLang="en-US" sz="1800" b="1" dirty="0">
                          <a:solidFill>
                            <a:srgbClr val="404040"/>
                          </a:solidFill>
                          <a:effectLst>
                            <a:outerShdw blurRad="38100" dist="38100" dir="2700000">
                              <a:srgbClr val="000000"/>
                            </a:outerShdw>
                          </a:effectLst>
                        </a:rPr>
                        <a:t>    </a:t>
                      </a:r>
                      <a:r>
                        <a:rPr lang="en-US" altLang="zh-CN" sz="1800" b="1">
                          <a:solidFill>
                            <a:srgbClr val="404040"/>
                          </a:solidFill>
                          <a:effectLst>
                            <a:outerShdw blurRad="38100" dist="38100" dir="2700000">
                              <a:srgbClr val="000000"/>
                            </a:outerShdw>
                          </a:effectLst>
                        </a:rPr>
                        <a:t>7335023</a:t>
                      </a:r>
                      <a:endParaRPr lang="en-US" altLang="zh-CN" sz="1800" b="1">
                        <a:solidFill>
                          <a:srgbClr val="404040"/>
                        </a:solidFill>
                        <a:effectLst>
                          <a:outerShdw blurRad="38100" dist="38100" dir="2700000">
                            <a:srgbClr val="000000"/>
                          </a:outerShdw>
                        </a:effectLst>
                      </a:endParaRPr>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FFFFFF"/>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a:buNone/>
                      </a:pPr>
                      <a:r>
                        <a:rPr lang="zh-CN" altLang="en-US" sz="1800" b="1" dirty="0">
                          <a:solidFill>
                            <a:srgbClr val="404040"/>
                          </a:solidFill>
                          <a:effectLst>
                            <a:outerShdw blurRad="38100" dist="38100" dir="2700000">
                              <a:srgbClr val="000000"/>
                            </a:outerShdw>
                          </a:effectLst>
                        </a:rPr>
                        <a:t>   </a:t>
                      </a:r>
                      <a:r>
                        <a:rPr lang="en-US" altLang="zh-CN" sz="1800" b="1">
                          <a:solidFill>
                            <a:srgbClr val="404040"/>
                          </a:solidFill>
                          <a:effectLst>
                            <a:outerShdw blurRad="38100" dist="38100" dir="2700000">
                              <a:srgbClr val="000000"/>
                            </a:outerShdw>
                          </a:effectLst>
                        </a:rPr>
                        <a:t>9950286</a:t>
                      </a:r>
                      <a:endParaRPr lang="en-US" altLang="zh-CN" sz="1800" b="1">
                        <a:solidFill>
                          <a:srgbClr val="404040"/>
                        </a:solidFill>
                        <a:effectLst>
                          <a:outerShdw blurRad="38100" dist="38100" dir="2700000">
                            <a:srgbClr val="000000"/>
                          </a:outerShdw>
                        </a:effectLst>
                      </a:endParaRPr>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FFFFFF"/>
                    </a:soli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a:buNone/>
                      </a:pPr>
                      <a:r>
                        <a:rPr lang="zh-CN" altLang="en-US" sz="1800" b="1" dirty="0">
                          <a:solidFill>
                            <a:srgbClr val="404040"/>
                          </a:solidFill>
                          <a:effectLst>
                            <a:outerShdw blurRad="38100" dist="38100" dir="2700000">
                              <a:srgbClr val="000000"/>
                            </a:outerShdw>
                          </a:effectLst>
                          <a:latin typeface="楷体_GB2312" pitchFamily="49" charset="-122"/>
                          <a:ea typeface="楷体_GB2312" pitchFamily="49" charset="-122"/>
                        </a:rPr>
                        <a:t> 出超</a:t>
                      </a:r>
                      <a:r>
                        <a:rPr lang="en-US" altLang="zh-CN" sz="1800" b="1" dirty="0">
                          <a:solidFill>
                            <a:srgbClr val="404040"/>
                          </a:solidFill>
                          <a:effectLst>
                            <a:outerShdw blurRad="38100" dist="38100" dir="2700000">
                              <a:srgbClr val="000000"/>
                            </a:outerShdw>
                          </a:effectLst>
                          <a:latin typeface="楷体_GB2312" pitchFamily="49" charset="-122"/>
                          <a:ea typeface="楷体_GB2312" pitchFamily="49" charset="-122"/>
                        </a:rPr>
                        <a:t>2615263</a:t>
                      </a:r>
                      <a:endParaRPr lang="en-US" altLang="zh-CN" sz="1800" b="1" dirty="0">
                        <a:solidFill>
                          <a:srgbClr val="404040"/>
                        </a:solidFill>
                        <a:effectLst>
                          <a:outerShdw blurRad="38100" dist="38100" dir="2700000">
                            <a:srgbClr val="000000"/>
                          </a:outerShdw>
                        </a:effectLst>
                        <a:latin typeface="楷体_GB2312" pitchFamily="49" charset="-122"/>
                        <a:ea typeface="楷体_GB2312" pitchFamily="49" charset="-122"/>
                      </a:endParaRPr>
                    </a:p>
                  </a:txBody>
                  <a:tcPr marL="68580" marR="68580" marT="34290"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FFFFFF"/>
                    </a:solidFill>
                  </a:tcPr>
                </a:tc>
              </a:tr>
            </a:tbl>
          </a:graphicData>
        </a:graphic>
      </p:graphicFrame>
      <p:sp>
        <p:nvSpPr>
          <p:cNvPr id="296989" name="文本框 296988"/>
          <p:cNvSpPr txBox="1"/>
          <p:nvPr/>
        </p:nvSpPr>
        <p:spPr>
          <a:xfrm>
            <a:off x="2407444" y="1150247"/>
            <a:ext cx="4686300" cy="391478"/>
          </a:xfrm>
          <a:prstGeom prst="rect">
            <a:avLst/>
          </a:prstGeom>
          <a:noFill/>
          <a:ln w="9525">
            <a:noFill/>
          </a:ln>
          <a:effectLst>
            <a:outerShdw dist="17961" dir="2699999" algn="ctr" rotWithShape="0">
              <a:schemeClr val="bg2"/>
            </a:outerShdw>
          </a:effectLst>
        </p:spPr>
        <p:txBody>
          <a:bodyPr lIns="68580" tIns="34290" rIns="68580" bIns="34290">
            <a:spAutoFit/>
          </a:bodyPr>
          <a:lstStyle/>
          <a:p>
            <a:pPr algn="ctr">
              <a:spcBef>
                <a:spcPct val="50000"/>
              </a:spcBef>
            </a:pPr>
            <a:r>
              <a:rPr lang="zh-CN" altLang="en-US" sz="2100" b="1" dirty="0">
                <a:latin typeface="黑体" panose="02010609060101010101" pitchFamily="49" charset="-122"/>
                <a:ea typeface="黑体" panose="02010609060101010101" pitchFamily="49" charset="-122"/>
              </a:rPr>
              <a:t>鸦片战争前中英正当贸易情况表</a:t>
            </a:r>
            <a:endParaRPr lang="zh-CN" altLang="en-US" sz="2100" b="1" dirty="0">
              <a:latin typeface="黑体" panose="02010609060101010101" pitchFamily="49" charset="-122"/>
              <a:ea typeface="黑体" panose="02010609060101010101" pitchFamily="49" charset="-122"/>
            </a:endParaRPr>
          </a:p>
        </p:txBody>
      </p:sp>
      <p:sp>
        <p:nvSpPr>
          <p:cNvPr id="296993" name="文本框 296992"/>
          <p:cNvSpPr txBox="1"/>
          <p:nvPr/>
        </p:nvSpPr>
        <p:spPr>
          <a:xfrm>
            <a:off x="7399496" y="627221"/>
            <a:ext cx="1257300" cy="391478"/>
          </a:xfrm>
          <a:prstGeom prst="rect">
            <a:avLst/>
          </a:prstGeom>
          <a:noFill/>
          <a:ln w="9525">
            <a:noFill/>
          </a:ln>
        </p:spPr>
        <p:txBody>
          <a:bodyPr lIns="68580" tIns="34290" rIns="68580" bIns="34290">
            <a:spAutoFit/>
          </a:bodyPr>
          <a:lstStyle/>
          <a:p>
            <a:pPr algn="ctr">
              <a:spcBef>
                <a:spcPct val="50000"/>
              </a:spcBef>
            </a:pPr>
            <a:endParaRPr lang="zh-CN" altLang="en-US" sz="2100" b="1" dirty="0">
              <a:solidFill>
                <a:srgbClr val="FF3300"/>
              </a:solidFill>
              <a:effectLst>
                <a:outerShdw blurRad="38100" dist="38100" dir="2700000">
                  <a:srgbClr val="000000"/>
                </a:outerShdw>
              </a:effectLst>
              <a:latin typeface="黑体" panose="02010609060101010101" pitchFamily="49" charset="-122"/>
              <a:ea typeface="黑体" panose="02010609060101010101" pitchFamily="49" charset="-122"/>
            </a:endParaRPr>
          </a:p>
        </p:txBody>
      </p:sp>
      <p:sp>
        <p:nvSpPr>
          <p:cNvPr id="296995" name="Rectangle 47"/>
          <p:cNvSpPr/>
          <p:nvPr/>
        </p:nvSpPr>
        <p:spPr>
          <a:xfrm>
            <a:off x="597631" y="3435846"/>
            <a:ext cx="8229599" cy="438582"/>
          </a:xfrm>
          <a:prstGeom prst="rect">
            <a:avLst/>
          </a:prstGeom>
          <a:noFill/>
          <a:ln w="9525">
            <a:noFill/>
          </a:ln>
          <a:effectLst>
            <a:prstShdw prst="shdw17" dist="17961" dir="2699999">
              <a:srgbClr val="999999"/>
            </a:prstShdw>
          </a:effectLst>
        </p:spPr>
        <p:txBody>
          <a:bodyPr wrap="square" lIns="68580" tIns="34290" rIns="68580" bIns="34290" anchor="ctr" anchorCtr="0">
            <a:spAutoFit/>
          </a:bodyPr>
          <a:lstStyle/>
          <a:p>
            <a:pPr indent="200025" eaLnBrk="0" hangingPunct="0"/>
            <a:r>
              <a:rPr lang="zh-CN" altLang="en-US" sz="2400" b="1" dirty="0">
                <a:solidFill>
                  <a:srgbClr val="7030A0"/>
                </a:solidFill>
                <a:latin typeface="黑体" panose="02010609060101010101" pitchFamily="49" charset="-122"/>
                <a:ea typeface="黑体" panose="02010609060101010101" pitchFamily="49" charset="-122"/>
              </a:rPr>
              <a:t>面对这种结果，英国人打算如何扭</a:t>
            </a:r>
            <a:r>
              <a:rPr lang="zh-CN" altLang="en-US" sz="2400" b="1" dirty="0" smtClean="0">
                <a:solidFill>
                  <a:srgbClr val="7030A0"/>
                </a:solidFill>
                <a:latin typeface="黑体" panose="02010609060101010101" pitchFamily="49" charset="-122"/>
                <a:ea typeface="黑体" panose="02010609060101010101" pitchFamily="49" charset="-122"/>
              </a:rPr>
              <a:t>转这种不利局面呢</a:t>
            </a:r>
            <a:r>
              <a:rPr lang="zh-CN" altLang="en-US" sz="2400" b="1" dirty="0">
                <a:solidFill>
                  <a:srgbClr val="7030A0"/>
                </a:solidFill>
                <a:latin typeface="黑体" panose="02010609060101010101" pitchFamily="49" charset="-122"/>
                <a:ea typeface="黑体" panose="02010609060101010101" pitchFamily="49" charset="-122"/>
              </a:rPr>
              <a:t>？</a:t>
            </a:r>
            <a:endParaRPr lang="zh-CN" altLang="en-US" sz="2400" b="1" dirty="0">
              <a:solidFill>
                <a:srgbClr val="7030A0"/>
              </a:solidFill>
              <a:latin typeface="黑体" panose="02010609060101010101" pitchFamily="49" charset="-122"/>
              <a:ea typeface="黑体" panose="02010609060101010101" pitchFamily="49" charset="-122"/>
            </a:endParaRPr>
          </a:p>
        </p:txBody>
      </p:sp>
      <p:sp>
        <p:nvSpPr>
          <p:cNvPr id="4" name="矩形 3"/>
          <p:cNvSpPr/>
          <p:nvPr/>
        </p:nvSpPr>
        <p:spPr>
          <a:xfrm>
            <a:off x="5959793" y="2276054"/>
            <a:ext cx="1665446" cy="1188720"/>
          </a:xfrm>
          <a:prstGeom prst="rect">
            <a:avLst/>
          </a:prstGeom>
          <a:solidFill>
            <a:srgbClr val="5913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l"/>
            <a:r>
              <a:rPr lang="zh-CN" altLang="en-US" sz="2100" b="1" dirty="0">
                <a:latin typeface="黑体" panose="02010609060101010101" pitchFamily="49" charset="-122"/>
                <a:ea typeface="黑体" panose="02010609060101010101" pitchFamily="49" charset="-122"/>
              </a:rPr>
              <a:t>英国每年流入中国大量白银</a:t>
            </a:r>
            <a:endParaRPr lang="zh-CN" altLang="en-US" sz="2100" b="1" dirty="0">
              <a:latin typeface="黑体" panose="02010609060101010101" pitchFamily="49" charset="-122"/>
              <a:ea typeface="黑体" panose="02010609060101010101" pitchFamily="49" charset="-122"/>
            </a:endParaRPr>
          </a:p>
        </p:txBody>
      </p:sp>
      <p:sp>
        <p:nvSpPr>
          <p:cNvPr id="13" name="文本框 57"/>
          <p:cNvSpPr txBox="1"/>
          <p:nvPr>
            <p:custDataLst>
              <p:tags r:id="rId2"/>
            </p:custDataLst>
          </p:nvPr>
        </p:nvSpPr>
        <p:spPr>
          <a:xfrm>
            <a:off x="1117033" y="4227934"/>
            <a:ext cx="6047255" cy="484748"/>
          </a:xfrm>
          <a:prstGeom prst="rect">
            <a:avLst/>
          </a:prstGeom>
          <a:noFill/>
          <a:ln w="9525">
            <a:noFill/>
          </a:ln>
        </p:spPr>
        <p:txBody>
          <a:bodyPr wrap="square" lIns="68580" tIns="34290" rIns="68580" bIns="34290">
            <a:spAutoFit/>
          </a:bodyPr>
          <a:lstStyle/>
          <a:p>
            <a:pPr algn="ctr" fontAlgn="auto">
              <a:lnSpc>
                <a:spcPct val="150000"/>
              </a:lnSpc>
            </a:pPr>
            <a:r>
              <a:rPr lang="zh-CN" altLang="en-US" b="1" dirty="0">
                <a:solidFill>
                  <a:srgbClr val="000000"/>
                </a:solidFill>
                <a:latin typeface="黑体" panose="02010609060101010101" pitchFamily="49" charset="-122"/>
                <a:ea typeface="黑体" panose="02010609060101010101" pitchFamily="49" charset="-122"/>
              </a:rPr>
              <a:t>英国人很快找到了一</a:t>
            </a:r>
            <a:r>
              <a:rPr lang="zh-CN" altLang="en-US" b="1" dirty="0" smtClean="0">
                <a:solidFill>
                  <a:srgbClr val="000000"/>
                </a:solidFill>
                <a:latin typeface="黑体" panose="02010609060101010101" pitchFamily="49" charset="-122"/>
                <a:ea typeface="黑体" panose="02010609060101010101" pitchFamily="49" charset="-122"/>
              </a:rPr>
              <a:t>个有</a:t>
            </a:r>
            <a:r>
              <a:rPr lang="zh-CN" altLang="en-US" b="1" dirty="0">
                <a:solidFill>
                  <a:srgbClr val="000000"/>
                </a:solidFill>
                <a:latin typeface="黑体" panose="02010609060101010101" pitchFamily="49" charset="-122"/>
                <a:ea typeface="黑体" panose="02010609060101010101" pitchFamily="49" charset="-122"/>
              </a:rPr>
              <a:t>利的武器，就是走私</a:t>
            </a:r>
            <a:r>
              <a:rPr lang="en-US" b="1" dirty="0">
                <a:solidFill>
                  <a:srgbClr val="000000"/>
                </a:solidFill>
                <a:latin typeface="黑体" panose="02010609060101010101" pitchFamily="49" charset="-122"/>
                <a:ea typeface="黑体" panose="02010609060101010101" pitchFamily="49" charset="-122"/>
              </a:rPr>
              <a:t> </a:t>
            </a:r>
            <a:endParaRPr lang="zh-CN" altLang="en-US" b="1" dirty="0">
              <a:latin typeface="黑体" panose="02010609060101010101" pitchFamily="49" charset="-122"/>
              <a:ea typeface="黑体" panose="02010609060101010101" pitchFamily="49" charset="-122"/>
            </a:endParaRPr>
          </a:p>
        </p:txBody>
      </p:sp>
      <p:pic>
        <p:nvPicPr>
          <p:cNvPr id="14" name="AutoShape 32"/>
          <p:cNvPicPr/>
          <p:nvPr>
            <p:custDataLst>
              <p:tags r:id="rId3"/>
            </p:custDataLst>
          </p:nvPr>
        </p:nvPicPr>
        <p:blipFill>
          <a:blip r:embed="rId4" cstate="print"/>
          <a:stretch>
            <a:fillRect/>
          </a:stretch>
        </p:blipFill>
        <p:spPr>
          <a:xfrm>
            <a:off x="6444208" y="3939902"/>
            <a:ext cx="1779815" cy="938892"/>
          </a:xfrm>
          <a:prstGeom prst="rect">
            <a:avLst/>
          </a:prstGeom>
          <a:noFill/>
          <a:ln w="9525">
            <a:noFill/>
          </a:ln>
        </p:spPr>
      </p:pic>
      <p:sp>
        <p:nvSpPr>
          <p:cNvPr id="15" name="矩形 14"/>
          <p:cNvSpPr/>
          <p:nvPr>
            <p:custDataLst>
              <p:tags r:id="rId5"/>
            </p:custDataLst>
          </p:nvPr>
        </p:nvSpPr>
        <p:spPr>
          <a:xfrm>
            <a:off x="6927750" y="4188440"/>
            <a:ext cx="636840" cy="455016"/>
          </a:xfrm>
          <a:prstGeom prst="rect">
            <a:avLst/>
          </a:prstGeom>
          <a:noFill/>
          <a:ln w="9525">
            <a:noFill/>
          </a:ln>
        </p:spPr>
        <p:txBody>
          <a:bodyPr wrap="none" lIns="68580" tIns="34290" rIns="68580" bIns="34290" anchor="ctr" anchorCtr="0"/>
          <a:lstStyle/>
          <a:p>
            <a:pPr algn="ctr" eaLnBrk="0" fontAlgn="base" hangingPunct="0">
              <a:spcBef>
                <a:spcPct val="0"/>
              </a:spcBef>
              <a:spcAft>
                <a:spcPct val="0"/>
              </a:spcAft>
            </a:pPr>
            <a:r>
              <a:rPr lang="zh-CN" altLang="en-US" sz="3000" b="1" dirty="0">
                <a:solidFill>
                  <a:srgbClr val="FFFFFF"/>
                </a:solidFill>
                <a:effectLst>
                  <a:outerShdw blurRad="38100" dist="38100" dir="2700000">
                    <a:srgbClr val="C0C0C0"/>
                  </a:outerShdw>
                </a:effectLst>
                <a:latin typeface="黑体" panose="02010609060101010101" pitchFamily="49" charset="-122"/>
                <a:ea typeface="黑体" panose="02010609060101010101" pitchFamily="49" charset="-122"/>
                <a:cs typeface="Arial" panose="020B0604020202020204"/>
                <a:sym typeface="Arial" panose="020B0604020202020204" pitchFamily="34" charset="0"/>
              </a:rPr>
              <a:t>鸦片</a:t>
            </a:r>
            <a:endParaRPr lang="zh-CN" altLang="en-US" sz="3000" b="1" dirty="0">
              <a:solidFill>
                <a:srgbClr val="FFFFFF"/>
              </a:solidFill>
              <a:effectLst>
                <a:outerShdw blurRad="38100" dist="38100" dir="2700000">
                  <a:srgbClr val="C0C0C0"/>
                </a:outerShdw>
              </a:effectLst>
              <a:latin typeface="黑体" panose="02010609060101010101" pitchFamily="49" charset="-122"/>
              <a:ea typeface="黑体" panose="02010609060101010101" pitchFamily="49" charset="-122"/>
              <a:cs typeface="Arial" panose="020B0604020202020204"/>
              <a:sym typeface="Arial" panose="020B0604020202020204" pitchFamily="34" charset="0"/>
            </a:endParaRPr>
          </a:p>
        </p:txBody>
      </p:sp>
      <p:sp>
        <p:nvSpPr>
          <p:cNvPr id="16" name="下箭头 15"/>
          <p:cNvSpPr/>
          <p:nvPr/>
        </p:nvSpPr>
        <p:spPr>
          <a:xfrm>
            <a:off x="3943350" y="3833834"/>
            <a:ext cx="363474" cy="50618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黑体" panose="02010609060101010101" pitchFamily="49" charset="-122"/>
              <a:ea typeface="黑体" panose="02010609060101010101" pitchFamily="49" charset="-122"/>
            </a:endParaRPr>
          </a:p>
        </p:txBody>
      </p:sp>
      <p:pic>
        <p:nvPicPr>
          <p:cNvPr id="17" name="图片 16" descr="32303230323037323b32303230333336373bd7d8b5d7b0d7c9abcbabbcfdcdb7"/>
          <p:cNvPicPr>
            <a:picLocks noChangeAspect="1"/>
          </p:cNvPicPr>
          <p:nvPr/>
        </p:nvPicPr>
        <p:blipFill>
          <a:blip r:embed="rId6" cstate="print">
            <a:extLst>
              <a:ext uri="{96DAC541-7B7A-43D3-8B79-37D633B846F1}">
                <asvg:svgBlip xmlns:asvg="http://schemas.microsoft.com/office/drawing/2016/SVG/main" r:embed="rId7"/>
              </a:ext>
            </a:extLst>
          </a:blip>
          <a:stretch>
            <a:fillRect/>
          </a:stretch>
        </p:blipFill>
        <p:spPr>
          <a:xfrm>
            <a:off x="323528" y="739175"/>
            <a:ext cx="378847" cy="383357"/>
          </a:xfrm>
          <a:prstGeom prst="rect">
            <a:avLst/>
          </a:prstGeom>
        </p:spPr>
      </p:pic>
      <p:sp>
        <p:nvSpPr>
          <p:cNvPr id="18" name="文本框 4"/>
          <p:cNvSpPr txBox="1"/>
          <p:nvPr/>
        </p:nvSpPr>
        <p:spPr>
          <a:xfrm>
            <a:off x="755576" y="739175"/>
            <a:ext cx="3024336" cy="392415"/>
          </a:xfrm>
          <a:prstGeom prst="rect">
            <a:avLst/>
          </a:prstGeom>
          <a:noFill/>
        </p:spPr>
        <p:txBody>
          <a:bodyPr wrap="square" lIns="68580" tIns="34290" rIns="68580" bIns="34290" rtlCol="0">
            <a:spAutoFit/>
          </a:bodyPr>
          <a:lstStyle/>
          <a:p>
            <a:r>
              <a:rPr lang="zh-CN" altLang="en-US" sz="2100" b="1" dirty="0">
                <a:latin typeface="黑体" panose="02010609060101010101" pitchFamily="49" charset="-122"/>
                <a:ea typeface="黑体" panose="02010609060101010101" pitchFamily="49" charset="-122"/>
              </a:rPr>
              <a:t>敲门</a:t>
            </a:r>
            <a:r>
              <a:rPr lang="en-US" altLang="zh-CN" sz="2100" b="1" dirty="0" smtClean="0">
                <a:latin typeface="黑体" panose="02010609060101010101" pitchFamily="49" charset="-122"/>
                <a:ea typeface="黑体" panose="02010609060101010101" pitchFamily="49" charset="-122"/>
              </a:rPr>
              <a:t>——</a:t>
            </a:r>
            <a:r>
              <a:rPr lang="zh-CN" altLang="en-US" sz="2100" b="1" dirty="0" smtClean="0">
                <a:solidFill>
                  <a:srgbClr val="0000FF"/>
                </a:solidFill>
                <a:latin typeface="黑体" panose="02010609060101010101" pitchFamily="49" charset="-122"/>
                <a:ea typeface="黑体" panose="02010609060101010101" pitchFamily="49" charset="-122"/>
              </a:rPr>
              <a:t>正当</a:t>
            </a:r>
            <a:r>
              <a:rPr lang="zh-CN" altLang="en-US" sz="2100" b="1" dirty="0">
                <a:solidFill>
                  <a:srgbClr val="0000FF"/>
                </a:solidFill>
                <a:latin typeface="黑体" panose="02010609060101010101" pitchFamily="49" charset="-122"/>
                <a:ea typeface="黑体" panose="02010609060101010101" pitchFamily="49" charset="-122"/>
              </a:rPr>
              <a:t>的贸易</a:t>
            </a:r>
            <a:endParaRPr lang="zh-CN" altLang="en-US" sz="21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72" fill="hold" grpId="0" nodeType="afterEffect">
                                  <p:stCondLst>
                                    <p:cond delay="0"/>
                                  </p:stCondLst>
                                  <p:childTnLst>
                                    <p:set>
                                      <p:cBhvr>
                                        <p:cTn id="6" dur="1" fill="hold">
                                          <p:stCondLst>
                                            <p:cond delay="0"/>
                                          </p:stCondLst>
                                        </p:cTn>
                                        <p:tgtEl>
                                          <p:spTgt spid="296993"/>
                                        </p:tgtEl>
                                        <p:attrNameLst>
                                          <p:attrName>style.visibility</p:attrName>
                                        </p:attrNameLst>
                                      </p:cBhvr>
                                      <p:to>
                                        <p:strVal val="visible"/>
                                      </p:to>
                                    </p:set>
                                    <p:anim calcmode="lin" valueType="num">
                                      <p:cBhvr>
                                        <p:cTn id="7" dur="500" fill="hold"/>
                                        <p:tgtEl>
                                          <p:spTgt spid="296993"/>
                                        </p:tgtEl>
                                        <p:attrNameLst>
                                          <p:attrName>ppt_w</p:attrName>
                                        </p:attrNameLst>
                                      </p:cBhvr>
                                      <p:tavLst>
                                        <p:tav tm="0">
                                          <p:val>
                                            <p:strVal val="2/3*#ppt_w"/>
                                          </p:val>
                                        </p:tav>
                                        <p:tav tm="100000">
                                          <p:val>
                                            <p:strVal val="#ppt_w"/>
                                          </p:val>
                                        </p:tav>
                                      </p:tavLst>
                                    </p:anim>
                                    <p:anim calcmode="lin" valueType="num">
                                      <p:cBhvr>
                                        <p:cTn id="8" dur="500" fill="hold"/>
                                        <p:tgtEl>
                                          <p:spTgt spid="296993"/>
                                        </p:tgtEl>
                                        <p:attrNameLst>
                                          <p:attrName>ppt_h</p:attrName>
                                        </p:attrNameLst>
                                      </p:cBhvr>
                                      <p:tavLst>
                                        <p:tav tm="0">
                                          <p:val>
                                            <p:strVal val="2/3*#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96995"/>
                                        </p:tgtEl>
                                        <p:attrNameLst>
                                          <p:attrName>style.visibility</p:attrName>
                                        </p:attrNameLst>
                                      </p:cBhvr>
                                      <p:to>
                                        <p:strVal val="visible"/>
                                      </p:to>
                                    </p:set>
                                    <p:animEffect transition="in" filter="blinds(horizontal)">
                                      <p:cBhvr>
                                        <p:cTn id="18" dur="500"/>
                                        <p:tgtEl>
                                          <p:spTgt spid="296995"/>
                                        </p:tgtEl>
                                      </p:cBhvr>
                                    </p:animEffect>
                                  </p:childTnLst>
                                </p:cTn>
                              </p:par>
                            </p:childTnLst>
                          </p:cTn>
                        </p:par>
                      </p:childTnLst>
                    </p:cTn>
                  </p:par>
                  <p:par>
                    <p:cTn id="19" fill="hold">
                      <p:stCondLst>
                        <p:cond delay="indefinite"/>
                      </p:stCondLst>
                      <p:childTnLst>
                        <p:par>
                          <p:cTn id="20" fill="hold">
                            <p:stCondLst>
                              <p:cond delay="0"/>
                            </p:stCondLst>
                            <p:childTnLst>
                              <p:par>
                                <p:cTn id="21" presetID="55"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1000" fill="hold"/>
                                        <p:tgtEl>
                                          <p:spTgt spid="16"/>
                                        </p:tgtEl>
                                        <p:attrNameLst>
                                          <p:attrName>ppt_w</p:attrName>
                                        </p:attrNameLst>
                                      </p:cBhvr>
                                      <p:tavLst>
                                        <p:tav tm="0">
                                          <p:val>
                                            <p:strVal val="#ppt_w*0.70"/>
                                          </p:val>
                                        </p:tav>
                                        <p:tav tm="100000">
                                          <p:val>
                                            <p:strVal val="#ppt_w"/>
                                          </p:val>
                                        </p:tav>
                                      </p:tavLst>
                                    </p:anim>
                                    <p:anim calcmode="lin" valueType="num">
                                      <p:cBhvr>
                                        <p:cTn id="24" dur="1000" fill="hold"/>
                                        <p:tgtEl>
                                          <p:spTgt spid="16"/>
                                        </p:tgtEl>
                                        <p:attrNameLst>
                                          <p:attrName>ppt_h</p:attrName>
                                        </p:attrNameLst>
                                      </p:cBhvr>
                                      <p:tavLst>
                                        <p:tav tm="0">
                                          <p:val>
                                            <p:strVal val="#ppt_h"/>
                                          </p:val>
                                        </p:tav>
                                        <p:tav tm="100000">
                                          <p:val>
                                            <p:strVal val="#ppt_h"/>
                                          </p:val>
                                        </p:tav>
                                      </p:tavLst>
                                    </p:anim>
                                    <p:animEffect transition="in" filter="fade">
                                      <p:cBhvr>
                                        <p:cTn id="25" dur="10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ppt_x"/>
                                          </p:val>
                                        </p:tav>
                                        <p:tav tm="100000">
                                          <p:val>
                                            <p:strVal val="#ppt_x"/>
                                          </p:val>
                                        </p:tav>
                                      </p:tavLst>
                                    </p:anim>
                                    <p:anim calcmode="lin" valueType="num">
                                      <p:cBhvr additive="base">
                                        <p:cTn id="35" dur="500" fill="hold"/>
                                        <p:tgtEl>
                                          <p:spTgt spid="14"/>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ppt_x"/>
                                          </p:val>
                                        </p:tav>
                                        <p:tav tm="100000">
                                          <p:val>
                                            <p:strVal val="#ppt_x"/>
                                          </p:val>
                                        </p:tav>
                                      </p:tavLst>
                                    </p:anim>
                                    <p:anim calcmode="lin" valueType="num">
                                      <p:cBhvr additive="base">
                                        <p:cTn id="3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3" grpId="0"/>
      <p:bldP spid="296995" grpId="0"/>
      <p:bldP spid="4" grpId="0" bldLvl="0" animBg="1"/>
      <p:bldP spid="4" grpId="1" animBg="1"/>
      <p:bldP spid="13" grpId="0"/>
      <p:bldP spid="15" grpId="0"/>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cstate="print"/>
          <a:stretch>
            <a:fillRect/>
          </a:stretch>
        </p:blipFill>
        <p:spPr>
          <a:xfrm>
            <a:off x="203836" y="1251109"/>
            <a:ext cx="2977991" cy="2586038"/>
          </a:xfrm>
          <a:prstGeom prst="rect">
            <a:avLst/>
          </a:prstGeom>
          <a:noFill/>
        </p:spPr>
      </p:pic>
      <p:sp>
        <p:nvSpPr>
          <p:cNvPr id="3" name="矩形 2"/>
          <p:cNvSpPr/>
          <p:nvPr>
            <p:custDataLst>
              <p:tags r:id="rId3"/>
            </p:custDataLst>
          </p:nvPr>
        </p:nvSpPr>
        <p:spPr>
          <a:xfrm>
            <a:off x="3851921" y="4228038"/>
            <a:ext cx="1033360" cy="744591"/>
          </a:xfrm>
          <a:prstGeom prst="rect">
            <a:avLst/>
          </a:prstGeom>
          <a:noFill/>
          <a:ln w="9525">
            <a:noFill/>
          </a:ln>
        </p:spPr>
        <p:txBody>
          <a:bodyPr wrap="square" lIns="66830" tIns="33415" rIns="66830" bIns="33415">
            <a:spAutoFit/>
          </a:bodyPr>
          <a:lstStyle/>
          <a:p>
            <a:pPr algn="ctr" eaLnBrk="0" fontAlgn="base" hangingPunct="0">
              <a:spcBef>
                <a:spcPct val="0"/>
              </a:spcBef>
              <a:spcAft>
                <a:spcPct val="0"/>
              </a:spcAft>
            </a:pPr>
            <a:r>
              <a:rPr lang="zh-CN" altLang="en-US" sz="2900" b="1" dirty="0">
                <a:solidFill>
                  <a:srgbClr val="000000"/>
                </a:solidFill>
                <a:latin typeface="黑体" panose="02010609060101010101" pitchFamily="49" charset="-122"/>
                <a:ea typeface="黑体" panose="02010609060101010101" pitchFamily="49" charset="-122"/>
                <a:cs typeface="Arial" panose="020B0604020202020204"/>
                <a:sym typeface="Arial" panose="020B0604020202020204" pitchFamily="34" charset="0"/>
              </a:rPr>
              <a:t>罂粟</a:t>
            </a:r>
            <a:endParaRPr lang="zh-CN" altLang="zh-CN" sz="100" dirty="0">
              <a:solidFill>
                <a:srgbClr val="000000"/>
              </a:solidFill>
              <a:latin typeface="黑体" panose="02010609060101010101" pitchFamily="49" charset="-122"/>
              <a:ea typeface="黑体" panose="02010609060101010101" pitchFamily="49" charset="-122"/>
              <a:cs typeface="Arial" panose="020B0604020202020204"/>
              <a:sym typeface="Arial" panose="020B0604020202020204" pitchFamily="34" charset="0"/>
            </a:endParaRPr>
          </a:p>
          <a:p>
            <a:pPr algn="ctr" eaLnBrk="0" fontAlgn="base" hangingPunct="0">
              <a:spcBef>
                <a:spcPct val="0"/>
              </a:spcBef>
              <a:spcAft>
                <a:spcPct val="0"/>
              </a:spcAft>
            </a:pPr>
            <a:r>
              <a:rPr lang="zh-CN" altLang="zh-CN" sz="1500" b="1" dirty="0" smtClean="0">
                <a:solidFill>
                  <a:srgbClr val="000000"/>
                </a:solidFill>
                <a:latin typeface="黑体" panose="02010609060101010101" pitchFamily="49" charset="-122"/>
                <a:ea typeface="黑体" panose="02010609060101010101" pitchFamily="49" charset="-122"/>
                <a:cs typeface="Arial" panose="020B0604020202020204"/>
                <a:sym typeface="Arial" panose="020B0604020202020204" pitchFamily="34" charset="0"/>
              </a:rPr>
              <a:t>poppy</a:t>
            </a:r>
            <a:endParaRPr lang="zh-CN" altLang="zh-CN" sz="100" dirty="0">
              <a:solidFill>
                <a:srgbClr val="000000"/>
              </a:solidFill>
              <a:latin typeface="黑体" panose="02010609060101010101" pitchFamily="49" charset="-122"/>
              <a:ea typeface="黑体" panose="02010609060101010101" pitchFamily="49" charset="-122"/>
              <a:cs typeface="Arial" panose="020B0604020202020204"/>
              <a:sym typeface="Arial" panose="020B0604020202020204" pitchFamily="34" charset="0"/>
            </a:endParaRPr>
          </a:p>
        </p:txBody>
      </p:sp>
      <p:sp>
        <p:nvSpPr>
          <p:cNvPr id="4" name="矩形 3"/>
          <p:cNvSpPr/>
          <p:nvPr>
            <p:custDataLst>
              <p:tags r:id="rId4"/>
            </p:custDataLst>
          </p:nvPr>
        </p:nvSpPr>
        <p:spPr>
          <a:xfrm>
            <a:off x="203836" y="3773329"/>
            <a:ext cx="2977991" cy="1298589"/>
          </a:xfrm>
          <a:prstGeom prst="rect">
            <a:avLst/>
          </a:prstGeom>
          <a:solidFill>
            <a:schemeClr val="accent4">
              <a:lumMod val="75000"/>
            </a:schemeClr>
          </a:solidFill>
        </p:spPr>
        <p:style>
          <a:lnRef idx="3">
            <a:schemeClr val="lt1"/>
          </a:lnRef>
          <a:fillRef idx="1">
            <a:schemeClr val="accent6"/>
          </a:fillRef>
          <a:effectRef idx="1">
            <a:schemeClr val="accent6"/>
          </a:effectRef>
          <a:fontRef idx="minor">
            <a:schemeClr val="lt1"/>
          </a:fontRef>
        </p:style>
        <p:txBody>
          <a:bodyPr wrap="square" lIns="66830" tIns="33415" rIns="66830" bIns="33415">
            <a:spAutoFit/>
          </a:bodyPr>
          <a:lstStyle/>
          <a:p>
            <a:pPr algn="just" eaLnBrk="0" fontAlgn="base" hangingPunct="0">
              <a:spcBef>
                <a:spcPct val="0"/>
              </a:spcBef>
              <a:spcAft>
                <a:spcPct val="0"/>
              </a:spcAft>
            </a:pPr>
            <a:r>
              <a:rPr lang="zh-CN" altLang="en-US" sz="1600" dirty="0" smtClean="0">
                <a:solidFill>
                  <a:prstClr val="white"/>
                </a:solidFill>
                <a:latin typeface="黑体" panose="02010609060101010101" pitchFamily="49" charset="-122"/>
                <a:ea typeface="黑体" panose="02010609060101010101" pitchFamily="49" charset="-122"/>
                <a:cs typeface="Arial" panose="020B0604020202020204"/>
                <a:sym typeface="Arial" panose="020B0604020202020204" pitchFamily="34" charset="0"/>
              </a:rPr>
              <a:t>一年生</a:t>
            </a:r>
            <a:r>
              <a:rPr lang="zh-CN" altLang="en-US" sz="1600" dirty="0">
                <a:solidFill>
                  <a:prstClr val="white"/>
                </a:solidFill>
                <a:latin typeface="黑体" panose="02010609060101010101" pitchFamily="49" charset="-122"/>
                <a:ea typeface="黑体" panose="02010609060101010101" pitchFamily="49" charset="-122"/>
                <a:cs typeface="Arial" panose="020B0604020202020204"/>
                <a:sym typeface="Arial" panose="020B0604020202020204" pitchFamily="34" charset="0"/>
              </a:rPr>
              <a:t>的草本植物。罂粟果经割有白色的汁液流出，见光后氧化成褐色膏状，刮下即是烟膏。它是提取加工制作鸦片、吗啡、海洛因的主要原料。 </a:t>
            </a:r>
            <a:endParaRPr lang="zh-CN" altLang="zh-CN" sz="1600" dirty="0">
              <a:solidFill>
                <a:prstClr val="white"/>
              </a:solidFill>
              <a:latin typeface="黑体" panose="02010609060101010101" pitchFamily="49" charset="-122"/>
              <a:ea typeface="黑体" panose="02010609060101010101" pitchFamily="49" charset="-122"/>
              <a:cs typeface="Arial" panose="020B0604020202020204"/>
            </a:endParaRPr>
          </a:p>
        </p:txBody>
      </p:sp>
      <p:pic>
        <p:nvPicPr>
          <p:cNvPr id="5" name="图片 4"/>
          <p:cNvPicPr>
            <a:picLocks noChangeAspect="1"/>
          </p:cNvPicPr>
          <p:nvPr>
            <p:custDataLst>
              <p:tags r:id="rId5"/>
            </p:custDataLst>
          </p:nvPr>
        </p:nvPicPr>
        <p:blipFill>
          <a:blip r:embed="rId6" cstate="print"/>
          <a:stretch>
            <a:fillRect/>
          </a:stretch>
        </p:blipFill>
        <p:spPr>
          <a:xfrm>
            <a:off x="5899310" y="1241109"/>
            <a:ext cx="3065178" cy="1893094"/>
          </a:xfrm>
          <a:prstGeom prst="rect">
            <a:avLst/>
          </a:prstGeom>
        </p:spPr>
      </p:pic>
      <p:sp>
        <p:nvSpPr>
          <p:cNvPr id="6" name="矩形 91137"/>
          <p:cNvSpPr/>
          <p:nvPr>
            <p:custDataLst>
              <p:tags r:id="rId7"/>
            </p:custDataLst>
          </p:nvPr>
        </p:nvSpPr>
        <p:spPr>
          <a:xfrm>
            <a:off x="197224" y="555526"/>
            <a:ext cx="8782722" cy="684803"/>
          </a:xfrm>
          <a:prstGeom prst="rect">
            <a:avLst/>
          </a:prstGeom>
          <a:noFill/>
          <a:extLst>
            <a:ext uri="{909E8E84-426E-40DD-AFC4-6F175D3DCCD1}">
              <a14:hiddenFill xmlns:a14="http://schemas.microsoft.com/office/drawing/2010/main">
                <a:solidFill>
                  <a:schemeClr val="accent4">
                    <a:lumMod val="20000"/>
                    <a:lumOff val="80000"/>
                  </a:schemeClr>
                </a:solidFill>
              </a14:hiddenFill>
            </a:ext>
          </a:extLst>
        </p:spPr>
        <p:style>
          <a:lnRef idx="2">
            <a:schemeClr val="accent2"/>
          </a:lnRef>
          <a:fillRef idx="1">
            <a:schemeClr val="lt1"/>
          </a:fillRef>
          <a:effectRef idx="0">
            <a:schemeClr val="accent2"/>
          </a:effectRef>
          <a:fontRef idx="minor">
            <a:schemeClr val="dk1"/>
          </a:fontRef>
        </p:style>
        <p:txBody>
          <a:bodyPr wrap="square" lIns="68580" tIns="34290" rIns="68580" bIns="34290">
            <a:spAutoFit/>
          </a:bodyPr>
          <a:lstStyle/>
          <a:p>
            <a:pPr algn="just">
              <a:lnSpc>
                <a:spcPts val="1620"/>
              </a:lnSpc>
            </a:pPr>
            <a:r>
              <a:rPr lang="zh-CN" altLang="en-US" sz="1500" b="1" dirty="0" smtClean="0">
                <a:solidFill>
                  <a:srgbClr val="FF0000"/>
                </a:solidFill>
                <a:latin typeface="黑体" panose="02010609060101010101" pitchFamily="49" charset="-122"/>
                <a:ea typeface="黑体" panose="02010609060101010101" pitchFamily="49" charset="-122"/>
                <a:cs typeface="Arial" panose="020B0604020202020204"/>
                <a:sym typeface="+mn-ea"/>
              </a:rPr>
              <a:t>鸦</a:t>
            </a:r>
            <a:r>
              <a:rPr lang="zh-CN" altLang="en-US" sz="1500" b="1" dirty="0">
                <a:solidFill>
                  <a:srgbClr val="FF0000"/>
                </a:solidFill>
                <a:latin typeface="黑体" panose="02010609060101010101" pitchFamily="49" charset="-122"/>
                <a:ea typeface="黑体" panose="02010609060101010101" pitchFamily="49" charset="-122"/>
                <a:cs typeface="Arial" panose="020B0604020202020204"/>
                <a:sym typeface="+mn-ea"/>
              </a:rPr>
              <a:t>片</a:t>
            </a:r>
            <a:r>
              <a:rPr lang="zh-CN" altLang="en-US" sz="1500" b="1" dirty="0" smtClean="0">
                <a:solidFill>
                  <a:srgbClr val="FF0000"/>
                </a:solidFill>
                <a:latin typeface="黑体" panose="02010609060101010101" pitchFamily="49" charset="-122"/>
                <a:ea typeface="黑体" panose="02010609060101010101" pitchFamily="49" charset="-122"/>
                <a:cs typeface="Arial" panose="020B0604020202020204"/>
                <a:sym typeface="+mn-ea"/>
              </a:rPr>
              <a:t>：</a:t>
            </a:r>
            <a:r>
              <a:rPr lang="zh-CN" altLang="en-US" sz="1500" b="1" dirty="0" smtClean="0">
                <a:latin typeface="黑体" panose="02010609060101010101" pitchFamily="49" charset="-122"/>
                <a:ea typeface="黑体" panose="02010609060101010101" pitchFamily="49" charset="-122"/>
                <a:cs typeface="方正粗黑宋简体" panose="02000000000000000000" charset="-122"/>
              </a:rPr>
              <a:t>又称为阿片，是英语单词</a:t>
            </a:r>
            <a:r>
              <a:rPr lang="en-US" altLang="zh-CN" sz="1500" b="1" dirty="0" smtClean="0">
                <a:latin typeface="黑体" panose="02010609060101010101" pitchFamily="49" charset="-122"/>
                <a:ea typeface="黑体" panose="02010609060101010101" pitchFamily="49" charset="-122"/>
                <a:cs typeface="方正粗黑宋简体" panose="02000000000000000000" charset="-122"/>
              </a:rPr>
              <a:t>opium</a:t>
            </a:r>
            <a:r>
              <a:rPr lang="zh-CN" altLang="en-US" sz="1500" b="1" dirty="0" smtClean="0">
                <a:latin typeface="黑体" panose="02010609060101010101" pitchFamily="49" charset="-122"/>
                <a:ea typeface="黑体" panose="02010609060101010101" pitchFamily="49" charset="-122"/>
                <a:cs typeface="方正粗黑宋简体" panose="02000000000000000000" charset="-122"/>
              </a:rPr>
              <a:t>的音译。它是用罂粟果的汁烘干而成的，分为生鸦片和熟鸦片，最初作药用，有安神、安眠、镇痛、止泻、止咳等功效。鸦片作为药物，若长期或过量服用，会造成药物依赖；若作为毒品吸食，会对人体造成极大损害甚至致死。</a:t>
            </a:r>
            <a:r>
              <a:rPr lang="zh-CN" altLang="en-US" sz="1500" b="1" dirty="0" smtClean="0">
                <a:solidFill>
                  <a:srgbClr val="000000"/>
                </a:solidFill>
                <a:latin typeface="黑体" panose="02010609060101010101" pitchFamily="49" charset="-122"/>
                <a:ea typeface="黑体" panose="02010609060101010101" pitchFamily="49" charset="-122"/>
                <a:cs typeface="Arial" panose="020B0604020202020204"/>
                <a:sym typeface="+mn-ea"/>
              </a:rPr>
              <a:t> </a:t>
            </a:r>
            <a:endParaRPr lang="zh-CN" altLang="en-US" sz="1500" b="1" dirty="0">
              <a:solidFill>
                <a:srgbClr val="44546A"/>
              </a:solidFill>
              <a:effectLst>
                <a:outerShdw blurRad="38100" dist="38100" dir="2700000">
                  <a:srgbClr val="C0C0C0"/>
                </a:outerShdw>
              </a:effectLst>
              <a:latin typeface="黑体" panose="02010609060101010101" pitchFamily="49" charset="-122"/>
              <a:ea typeface="黑体" panose="02010609060101010101" pitchFamily="49" charset="-122"/>
              <a:cs typeface="Arial" panose="020B0604020202020204"/>
            </a:endParaRPr>
          </a:p>
        </p:txBody>
      </p:sp>
      <p:pic>
        <p:nvPicPr>
          <p:cNvPr id="7" name="图片 7"/>
          <p:cNvPicPr>
            <a:picLocks noChangeAspect="1"/>
          </p:cNvPicPr>
          <p:nvPr>
            <p:custDataLst>
              <p:tags r:id="rId8"/>
            </p:custDataLst>
          </p:nvPr>
        </p:nvPicPr>
        <p:blipFill>
          <a:blip r:embed="rId9" cstate="print"/>
          <a:stretch>
            <a:fillRect/>
          </a:stretch>
        </p:blipFill>
        <p:spPr>
          <a:xfrm>
            <a:off x="3320415" y="1280161"/>
            <a:ext cx="2526983" cy="2852261"/>
          </a:xfrm>
          <a:prstGeom prst="rect">
            <a:avLst/>
          </a:prstGeom>
          <a:noFill/>
          <a:ln w="9525">
            <a:noFill/>
          </a:ln>
        </p:spPr>
      </p:pic>
      <p:pic>
        <p:nvPicPr>
          <p:cNvPr id="9" name="图片 8"/>
          <p:cNvPicPr>
            <a:picLocks noChangeAspect="1"/>
          </p:cNvPicPr>
          <p:nvPr>
            <p:custDataLst>
              <p:tags r:id="rId10"/>
            </p:custDataLst>
          </p:nvPr>
        </p:nvPicPr>
        <p:blipFill>
          <a:blip r:embed="rId11" cstate="print">
            <a:extLst>
              <a:ext uri="{28A0092B-C50C-407E-A947-70E740481C1C}">
                <a14:useLocalDpi xmlns:a14="http://schemas.microsoft.com/office/drawing/2010/main" val="0"/>
              </a:ext>
            </a:extLst>
          </a:blip>
          <a:srcRect t="12986" b="8766"/>
          <a:stretch>
            <a:fillRect/>
          </a:stretch>
        </p:blipFill>
        <p:spPr>
          <a:xfrm>
            <a:off x="5899309" y="3182303"/>
            <a:ext cx="3063240" cy="1823085"/>
          </a:xfrm>
          <a:prstGeom prst="rect">
            <a:avLst/>
          </a:prstGeom>
        </p:spPr>
      </p:pic>
      <p:sp>
        <p:nvSpPr>
          <p:cNvPr id="8" name="文本框 7"/>
          <p:cNvSpPr txBox="1"/>
          <p:nvPr>
            <p:custDataLst>
              <p:tags r:id="rId12"/>
            </p:custDataLst>
          </p:nvPr>
        </p:nvSpPr>
        <p:spPr>
          <a:xfrm>
            <a:off x="3320414" y="3578845"/>
            <a:ext cx="5644073" cy="577081"/>
          </a:xfrm>
          <a:prstGeom prst="rect">
            <a:avLst/>
          </a:prstGeom>
          <a:solidFill>
            <a:schemeClr val="accent4">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lIns="68580" tIns="34290" rIns="68580" bIns="34290">
            <a:spAutoFit/>
          </a:bodyPr>
          <a:lstStyle/>
          <a:p>
            <a:pPr algn="ctr" fontAlgn="base">
              <a:spcBef>
                <a:spcPct val="0"/>
              </a:spcBef>
              <a:spcAft>
                <a:spcPct val="0"/>
              </a:spcAft>
            </a:pPr>
            <a:r>
              <a:rPr lang="zh-CN" altLang="en-US" sz="3300" b="1" dirty="0">
                <a:solidFill>
                  <a:srgbClr val="0000FF"/>
                </a:solidFill>
                <a:latin typeface="黑体" panose="02010609060101010101" pitchFamily="49" charset="-122"/>
                <a:ea typeface="黑体" panose="02010609060101010101" pitchFamily="49" charset="-122"/>
                <a:cs typeface="Arial" panose="020B0604020202020204"/>
              </a:rPr>
              <a:t>是一种麻醉</a:t>
            </a:r>
            <a:r>
              <a:rPr lang="zh-CN" altLang="en-US" sz="3300" b="1" dirty="0">
                <a:solidFill>
                  <a:srgbClr val="FF0000"/>
                </a:solidFill>
                <a:latin typeface="黑体" panose="02010609060101010101" pitchFamily="49" charset="-122"/>
                <a:ea typeface="黑体" panose="02010609060101010101" pitchFamily="49" charset="-122"/>
                <a:cs typeface="Arial" panose="020B0604020202020204"/>
              </a:rPr>
              <a:t>毒品</a:t>
            </a:r>
            <a:r>
              <a:rPr lang="zh-CN" altLang="en-US" sz="3300" b="1" dirty="0">
                <a:solidFill>
                  <a:srgbClr val="0000FF"/>
                </a:solidFill>
                <a:latin typeface="黑体" panose="02010609060101010101" pitchFamily="49" charset="-122"/>
                <a:ea typeface="黑体" panose="02010609060101010101" pitchFamily="49" charset="-122"/>
                <a:cs typeface="Arial" panose="020B0604020202020204"/>
              </a:rPr>
              <a:t>，极易上瘾</a:t>
            </a:r>
            <a:endParaRPr lang="zh-CN" altLang="en-US" sz="3300" b="1" dirty="0">
              <a:solidFill>
                <a:srgbClr val="0000FF"/>
              </a:solidFill>
              <a:latin typeface="黑体" panose="02010609060101010101" pitchFamily="49" charset="-122"/>
              <a:ea typeface="黑体" panose="02010609060101010101" pitchFamily="49" charset="-122"/>
              <a:cs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3" name="文本框 296992"/>
          <p:cNvSpPr txBox="1"/>
          <p:nvPr/>
        </p:nvSpPr>
        <p:spPr>
          <a:xfrm>
            <a:off x="7399496" y="627221"/>
            <a:ext cx="1257300" cy="391478"/>
          </a:xfrm>
          <a:prstGeom prst="rect">
            <a:avLst/>
          </a:prstGeom>
          <a:noFill/>
          <a:ln w="9525">
            <a:noFill/>
          </a:ln>
        </p:spPr>
        <p:txBody>
          <a:bodyPr lIns="68580" tIns="34290" rIns="68580" bIns="34290">
            <a:spAutoFit/>
          </a:bodyPr>
          <a:lstStyle/>
          <a:p>
            <a:pPr algn="ctr">
              <a:spcBef>
                <a:spcPct val="50000"/>
              </a:spcBef>
            </a:pPr>
            <a:endParaRPr lang="zh-CN" altLang="en-US" sz="2100" b="1" dirty="0">
              <a:solidFill>
                <a:srgbClr val="FF3300"/>
              </a:solidFill>
              <a:effectLst>
                <a:outerShdw blurRad="38100" dist="38100" dir="2700000">
                  <a:srgbClr val="000000"/>
                </a:outerShdw>
              </a:effectLst>
              <a:latin typeface="黑体" panose="02010609060101010101" pitchFamily="49" charset="-122"/>
              <a:ea typeface="黑体" panose="02010609060101010101" pitchFamily="49" charset="-122"/>
            </a:endParaRPr>
          </a:p>
        </p:txBody>
      </p:sp>
      <p:graphicFrame>
        <p:nvGraphicFramePr>
          <p:cNvPr id="27" name="图表 26"/>
          <p:cNvGraphicFramePr/>
          <p:nvPr/>
        </p:nvGraphicFramePr>
        <p:xfrm>
          <a:off x="543878" y="1203484"/>
          <a:ext cx="3979137" cy="3711893"/>
        </p:xfrm>
        <a:graphic>
          <a:graphicData uri="http://schemas.openxmlformats.org/drawingml/2006/chart">
            <c:chart xmlns:c="http://schemas.openxmlformats.org/drawingml/2006/chart" xmlns:r="http://schemas.openxmlformats.org/officeDocument/2006/relationships" r:id="rId1"/>
          </a:graphicData>
        </a:graphic>
      </p:graphicFrame>
      <p:sp>
        <p:nvSpPr>
          <p:cNvPr id="16" name="内容占位符 2"/>
          <p:cNvSpPr txBox="1"/>
          <p:nvPr/>
        </p:nvSpPr>
        <p:spPr bwMode="auto">
          <a:xfrm>
            <a:off x="4283968" y="771551"/>
            <a:ext cx="4536505" cy="1008112"/>
          </a:xfrm>
          <a:prstGeom prst="rect">
            <a:avLst/>
          </a:prstGeom>
          <a:noFill/>
        </p:spPr>
        <p:txBody>
          <a:bodyPr wrap="square" lIns="68580" tIns="34290" rIns="68580" bIns="34290" rtlCol="0" anchor="t" anchorCtr="0">
            <a:spAutoFit/>
          </a:bodyPr>
          <a:lstStyle/>
          <a:p>
            <a:pPr lvl="0" algn="l">
              <a:buClrTx/>
              <a:buSzTx/>
              <a:buFontTx/>
            </a:pPr>
            <a:r>
              <a:rPr lang="zh-CN" altLang="en-US" sz="2000" b="1" dirty="0" smtClean="0">
                <a:solidFill>
                  <a:srgbClr val="7030A0"/>
                </a:solidFill>
                <a:latin typeface="黑体" panose="02010609060101010101" pitchFamily="49" charset="-122"/>
                <a:ea typeface="黑体" panose="02010609060101010101" pitchFamily="49" charset="-122"/>
                <a:sym typeface="+mn-ea"/>
              </a:rPr>
              <a:t>    从</a:t>
            </a:r>
            <a:r>
              <a:rPr lang="zh-CN" altLang="en-US" sz="2000" b="1" dirty="0">
                <a:solidFill>
                  <a:srgbClr val="7030A0"/>
                </a:solidFill>
                <a:latin typeface="黑体" panose="02010609060101010101" pitchFamily="49" charset="-122"/>
                <a:ea typeface="黑体" panose="02010609060101010101" pitchFamily="49" charset="-122"/>
                <a:sym typeface="+mn-ea"/>
              </a:rPr>
              <a:t>《英国输入中国的鸦片激增表》中，反映了什么历史史实？为什么会出现这种现象？</a:t>
            </a:r>
            <a:endParaRPr lang="zh-CN" altLang="en-US" sz="2000" b="1" dirty="0">
              <a:solidFill>
                <a:srgbClr val="7030A0"/>
              </a:solidFill>
              <a:latin typeface="黑体" panose="02010609060101010101" pitchFamily="49" charset="-122"/>
              <a:ea typeface="黑体" panose="02010609060101010101" pitchFamily="49" charset="-122"/>
              <a:sym typeface="+mn-ea"/>
            </a:endParaRPr>
          </a:p>
        </p:txBody>
      </p:sp>
      <p:pic>
        <p:nvPicPr>
          <p:cNvPr id="7" name="图片 6" descr="822dde32-df2c-4786-8b65-08b354d376be"/>
          <p:cNvPicPr>
            <a:picLocks noChangeAspect="1"/>
          </p:cNvPicPr>
          <p:nvPr/>
        </p:nvPicPr>
        <p:blipFill>
          <a:blip r:embed="rId2" cstate="print"/>
          <a:stretch>
            <a:fillRect/>
          </a:stretch>
        </p:blipFill>
        <p:spPr>
          <a:xfrm>
            <a:off x="4786789" y="1810227"/>
            <a:ext cx="3870008" cy="2633731"/>
          </a:xfrm>
          <a:prstGeom prst="rect">
            <a:avLst/>
          </a:prstGeom>
        </p:spPr>
      </p:pic>
      <p:sp>
        <p:nvSpPr>
          <p:cNvPr id="4" name="文本框 3"/>
          <p:cNvSpPr txBox="1"/>
          <p:nvPr/>
        </p:nvSpPr>
        <p:spPr>
          <a:xfrm>
            <a:off x="5084921" y="4443958"/>
            <a:ext cx="3177540" cy="345281"/>
          </a:xfrm>
          <a:prstGeom prst="rect">
            <a:avLst/>
          </a:prstGeom>
          <a:noFill/>
        </p:spPr>
        <p:txBody>
          <a:bodyPr wrap="square" lIns="68580" tIns="34290" rIns="68580" bIns="34290" rtlCol="0">
            <a:spAutoFit/>
          </a:bodyPr>
          <a:lstStyle/>
          <a:p>
            <a:pPr algn="ctr"/>
            <a:r>
              <a:rPr lang="zh-CN" altLang="en-US" b="1" dirty="0">
                <a:latin typeface="黑体" panose="02010609060101010101" pitchFamily="49" charset="-122"/>
                <a:ea typeface="黑体" panose="02010609060101010101" pitchFamily="49" charset="-122"/>
              </a:rPr>
              <a:t>东印度公司鸦片仓库</a:t>
            </a:r>
            <a:endParaRPr lang="zh-CN" altLang="en-US" b="1" dirty="0">
              <a:latin typeface="黑体" panose="02010609060101010101" pitchFamily="49" charset="-122"/>
              <a:ea typeface="黑体" panose="02010609060101010101" pitchFamily="49" charset="-122"/>
            </a:endParaRPr>
          </a:p>
        </p:txBody>
      </p:sp>
      <p:grpSp>
        <p:nvGrpSpPr>
          <p:cNvPr id="6" name="组合 5"/>
          <p:cNvGrpSpPr/>
          <p:nvPr/>
        </p:nvGrpSpPr>
        <p:grpSpPr>
          <a:xfrm>
            <a:off x="611560" y="715802"/>
            <a:ext cx="2838926" cy="453804"/>
            <a:chOff x="1152525" y="954405"/>
            <a:chExt cx="3785235" cy="605072"/>
          </a:xfrm>
        </p:grpSpPr>
        <p:sp>
          <p:nvSpPr>
            <p:cNvPr id="5" name="文本框 4"/>
            <p:cNvSpPr txBox="1"/>
            <p:nvPr/>
          </p:nvSpPr>
          <p:spPr>
            <a:xfrm>
              <a:off x="1152525" y="954405"/>
              <a:ext cx="3785235" cy="553997"/>
            </a:xfrm>
            <a:prstGeom prst="rect">
              <a:avLst/>
            </a:prstGeom>
            <a:noFill/>
          </p:spPr>
          <p:txBody>
            <a:bodyPr wrap="square" rtlCol="0">
              <a:spAutoFit/>
            </a:bodyPr>
            <a:lstStyle/>
            <a:p>
              <a:r>
                <a:rPr lang="zh-CN" altLang="en-US" sz="2100" b="1" dirty="0">
                  <a:latin typeface="黑体" panose="02010609060101010101" pitchFamily="49" charset="-122"/>
                  <a:ea typeface="黑体" panose="02010609060101010101" pitchFamily="49" charset="-122"/>
                </a:rPr>
                <a:t>推门</a:t>
              </a:r>
              <a:r>
                <a:rPr lang="en-US" altLang="zh-CN" sz="2100" b="1" dirty="0" smtClean="0">
                  <a:latin typeface="黑体" panose="02010609060101010101" pitchFamily="49" charset="-122"/>
                  <a:ea typeface="黑体" panose="02010609060101010101" pitchFamily="49" charset="-122"/>
                </a:rPr>
                <a:t>——</a:t>
              </a:r>
              <a:r>
                <a:rPr lang="zh-CN" altLang="en-US" sz="2100" b="1" dirty="0" smtClean="0">
                  <a:solidFill>
                    <a:srgbClr val="7030A0"/>
                  </a:solidFill>
                  <a:latin typeface="黑体" panose="02010609060101010101" pitchFamily="49" charset="-122"/>
                  <a:ea typeface="黑体" panose="02010609060101010101" pitchFamily="49" charset="-122"/>
                </a:rPr>
                <a:t> </a:t>
              </a:r>
              <a:endParaRPr lang="zh-CN" altLang="en-US" sz="2100" b="1" dirty="0">
                <a:solidFill>
                  <a:srgbClr val="7030A0"/>
                </a:solidFill>
                <a:latin typeface="黑体" panose="02010609060101010101" pitchFamily="49" charset="-122"/>
                <a:ea typeface="黑体" panose="02010609060101010101" pitchFamily="49" charset="-122"/>
              </a:endParaRPr>
            </a:p>
          </p:txBody>
        </p:sp>
        <p:sp>
          <p:nvSpPr>
            <p:cNvPr id="11" name="文本框 10"/>
            <p:cNvSpPr txBox="1"/>
            <p:nvPr>
              <p:custDataLst>
                <p:tags r:id="rId3"/>
              </p:custDataLst>
            </p:nvPr>
          </p:nvSpPr>
          <p:spPr>
            <a:xfrm>
              <a:off x="2748670" y="1005480"/>
              <a:ext cx="1764228" cy="553997"/>
            </a:xfrm>
            <a:prstGeom prst="rect">
              <a:avLst/>
            </a:prstGeom>
            <a:noFill/>
            <a:ln w="38100" cmpd="sng">
              <a:solidFill>
                <a:srgbClr val="FF0000"/>
              </a:solidFill>
              <a:prstDash val="solid"/>
            </a:ln>
          </p:spPr>
          <p:txBody>
            <a:bodyPr wrap="square" rtlCol="0">
              <a:spAutoFit/>
            </a:bodyPr>
            <a:lstStyle/>
            <a:p>
              <a:r>
                <a:rPr lang="zh-CN" altLang="en-US" sz="2100" b="1" dirty="0" smtClean="0">
                  <a:solidFill>
                    <a:srgbClr val="0000FF"/>
                  </a:solidFill>
                  <a:latin typeface="黑体" panose="02010609060101010101" pitchFamily="49" charset="-122"/>
                  <a:ea typeface="黑体" panose="02010609060101010101" pitchFamily="49" charset="-122"/>
                  <a:cs typeface="方正粗黑宋简体" panose="02000000000000000000" charset="-122"/>
                </a:rPr>
                <a:t>鸦</a:t>
              </a:r>
              <a:r>
                <a:rPr lang="zh-CN" altLang="en-US" sz="2100" b="1" dirty="0">
                  <a:solidFill>
                    <a:srgbClr val="0000FF"/>
                  </a:solidFill>
                  <a:latin typeface="黑体" panose="02010609060101010101" pitchFamily="49" charset="-122"/>
                  <a:ea typeface="黑体" panose="02010609060101010101" pitchFamily="49" charset="-122"/>
                  <a:cs typeface="方正粗黑宋简体" panose="02000000000000000000" charset="-122"/>
                </a:rPr>
                <a:t>片走私</a:t>
              </a:r>
              <a:endParaRPr lang="zh-CN" altLang="en-US" sz="2100" b="1" dirty="0">
                <a:solidFill>
                  <a:srgbClr val="0000FF"/>
                </a:solidFill>
                <a:latin typeface="黑体" panose="02010609060101010101" pitchFamily="49" charset="-122"/>
                <a:ea typeface="黑体" panose="02010609060101010101" pitchFamily="49" charset="-122"/>
                <a:cs typeface="方正粗黑宋简体" panose="02000000000000000000" charset="-122"/>
              </a:endParaRPr>
            </a:p>
          </p:txBody>
        </p:sp>
      </p:grpSp>
      <p:pic>
        <p:nvPicPr>
          <p:cNvPr id="13" name="图片 12" descr="32303230323037323b32303230333336373bd7d8b5d7b0d7c9abcbabbcfdcdb7"/>
          <p:cNvPicPr>
            <a:picLocks noChangeAspect="1"/>
          </p:cNvPicPr>
          <p:nvPr/>
        </p:nvPicPr>
        <p:blipFill>
          <a:blip r:embed="rId4" cstate="print">
            <a:extLst>
              <a:ext uri="{96DAC541-7B7A-43D3-8B79-37D633B846F1}">
                <asvg:svgBlip xmlns:asvg="http://schemas.microsoft.com/office/drawing/2016/SVG/main" r:embed="rId5"/>
              </a:ext>
            </a:extLst>
          </a:blip>
          <a:stretch>
            <a:fillRect/>
          </a:stretch>
        </p:blipFill>
        <p:spPr>
          <a:xfrm>
            <a:off x="323528" y="739175"/>
            <a:ext cx="378847" cy="383357"/>
          </a:xfrm>
          <a:prstGeom prst="rect">
            <a:avLst/>
          </a:prstGeom>
        </p:spPr>
      </p:pic>
      <p:sp>
        <p:nvSpPr>
          <p:cNvPr id="2" name="文本框 1"/>
          <p:cNvSpPr txBox="1"/>
          <p:nvPr>
            <p:custDataLst>
              <p:tags r:id="rId6"/>
            </p:custDataLst>
          </p:nvPr>
        </p:nvSpPr>
        <p:spPr>
          <a:xfrm>
            <a:off x="4860032" y="1829135"/>
            <a:ext cx="3744416" cy="2659190"/>
          </a:xfrm>
          <a:prstGeom prst="rect">
            <a:avLst/>
          </a:prstGeom>
          <a:solidFill>
            <a:schemeClr val="tx2">
              <a:alpha val="76000"/>
            </a:schemeClr>
          </a:solidFill>
          <a:ln w="9525">
            <a:noFill/>
          </a:ln>
          <a:effectLst>
            <a:outerShdw sx="999" sy="999" algn="ctr" rotWithShape="0">
              <a:srgbClr val="000000"/>
            </a:outerShdw>
          </a:effectLst>
        </p:spPr>
        <p:txBody>
          <a:bodyPr wrap="square" lIns="0" tIns="0" rIns="0" bIns="0" anchor="t">
            <a:spAutoFit/>
          </a:bodyPr>
          <a:lstStyle>
            <a:defPPr>
              <a:defRPr lang="zh-CN"/>
            </a:defPPr>
            <a:lvl1pPr marL="285750" indent="-285750" algn="just">
              <a:lnSpc>
                <a:spcPct val="120000"/>
              </a:lnSpc>
              <a:buFont typeface="Arial" panose="020B0604020202020204" pitchFamily="34" charset="0"/>
              <a:buChar char="•"/>
              <a:defRPr sz="1400">
                <a:solidFill>
                  <a:schemeClr val="tx1">
                    <a:lumMod val="65000"/>
                    <a:lumOff val="35000"/>
                  </a:schemeClr>
                </a:solidFill>
                <a:latin typeface="微软雅黑 Light" panose="020B0502040204020203" pitchFamily="34" charset="-122"/>
                <a:ea typeface="微软雅黑 Light" panose="020B0502040204020203" pitchFamily="34" charset="-122"/>
              </a:defRPr>
            </a:lvl1pPr>
            <a:lvl2pPr marL="685800" indent="-228600">
              <a:lnSpc>
                <a:spcPct val="90000"/>
              </a:lnSpc>
              <a:spcBef>
                <a:spcPts val="500"/>
              </a:spcBef>
              <a:buFont typeface="Arial" panose="020B0604020202020204" pitchFamily="34" charset="0"/>
              <a:buChar char="•"/>
              <a:defRPr sz="2400">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latin typeface="微软雅黑 Light" panose="020B0502040204020203" pitchFamily="34" charset="-122"/>
                <a:ea typeface="微软雅黑 Light" panose="020B0502040204020203"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altLang="zh-CN" sz="1800" b="1" dirty="0">
                <a:solidFill>
                  <a:srgbClr val="FFFF00"/>
                </a:solidFill>
                <a:latin typeface="黑体" panose="02010609060101010101" pitchFamily="49" charset="-122"/>
                <a:ea typeface="黑体" panose="02010609060101010101" pitchFamily="49" charset="-122"/>
              </a:rPr>
              <a:t>    </a:t>
            </a:r>
            <a:r>
              <a:rPr lang="zh-CN" altLang="en-US" sz="1800" b="1" dirty="0" smtClean="0">
                <a:solidFill>
                  <a:srgbClr val="FFFF00"/>
                </a:solidFill>
                <a:latin typeface="黑体" panose="02010609060101010101" pitchFamily="49" charset="-122"/>
                <a:ea typeface="黑体" panose="02010609060101010101" pitchFamily="49" charset="-122"/>
              </a:rPr>
              <a:t>东印度公司是英国控制印度和亚洲其他国家的殖民机构。</a:t>
            </a:r>
            <a:endParaRPr lang="zh-CN" altLang="en-US" sz="1800" b="1" dirty="0" smtClean="0">
              <a:solidFill>
                <a:srgbClr val="FFFF00"/>
              </a:solidFill>
              <a:latin typeface="黑体" panose="02010609060101010101" pitchFamily="49" charset="-122"/>
              <a:ea typeface="黑体" panose="02010609060101010101" pitchFamily="49" charset="-122"/>
            </a:endParaRPr>
          </a:p>
          <a:p>
            <a:pPr marL="0" indent="0">
              <a:buNone/>
            </a:pPr>
            <a:r>
              <a:rPr lang="en-US" altLang="zh-CN" sz="1800" b="1" dirty="0" smtClean="0">
                <a:solidFill>
                  <a:srgbClr val="FFFF00"/>
                </a:solidFill>
                <a:latin typeface="黑体" panose="02010609060101010101" pitchFamily="49" charset="-122"/>
                <a:ea typeface="黑体" panose="02010609060101010101" pitchFamily="49" charset="-122"/>
              </a:rPr>
              <a:t>    </a:t>
            </a:r>
            <a:r>
              <a:rPr lang="zh-CN" altLang="en-US" sz="1800" b="1" dirty="0">
                <a:solidFill>
                  <a:srgbClr val="FFFF00"/>
                </a:solidFill>
                <a:latin typeface="黑体" panose="02010609060101010101" pitchFamily="49" charset="-122"/>
                <a:ea typeface="黑体" panose="02010609060101010101" pitchFamily="49" charset="-122"/>
              </a:rPr>
              <a:t>鸦片商走私鸦片的利润高得惊人。在当时，每箱（约100斤）印度鸦片成本在20卢比，而走私到中国出卖，竟可获利100倍以上，达到2000至3000卢比的高价</a:t>
            </a:r>
            <a:r>
              <a:rPr lang="zh-CN" altLang="en-US" sz="1800" b="1" dirty="0" smtClean="0">
                <a:solidFill>
                  <a:srgbClr val="FFFF00"/>
                </a:solidFill>
                <a:latin typeface="黑体" panose="02010609060101010101" pitchFamily="49" charset="-122"/>
                <a:ea typeface="黑体" panose="02010609060101010101" pitchFamily="49" charset="-122"/>
              </a:rPr>
              <a:t>。</a:t>
            </a:r>
            <a:endParaRPr lang="en-US" altLang="zh-CN" sz="1800" b="1" dirty="0" smtClean="0">
              <a:solidFill>
                <a:srgbClr val="FFFF00"/>
              </a:solidFill>
              <a:latin typeface="黑体" panose="02010609060101010101" pitchFamily="49" charset="-122"/>
              <a:ea typeface="黑体" panose="02010609060101010101" pitchFamily="49" charset="-122"/>
            </a:endParaRPr>
          </a:p>
          <a:p>
            <a:pPr marL="0" indent="0">
              <a:buNone/>
            </a:pPr>
            <a:endParaRPr lang="zh-CN" altLang="en-US" sz="1800" b="1" dirty="0">
              <a:solidFill>
                <a:srgbClr val="FFFF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3" name="文本框 296992"/>
          <p:cNvSpPr txBox="1"/>
          <p:nvPr/>
        </p:nvSpPr>
        <p:spPr>
          <a:xfrm>
            <a:off x="7399496" y="627221"/>
            <a:ext cx="1257300" cy="391478"/>
          </a:xfrm>
          <a:prstGeom prst="rect">
            <a:avLst/>
          </a:prstGeom>
          <a:noFill/>
          <a:ln w="9525">
            <a:noFill/>
          </a:ln>
        </p:spPr>
        <p:txBody>
          <a:bodyPr lIns="68580" tIns="34290" rIns="68580" bIns="34290">
            <a:spAutoFit/>
          </a:bodyPr>
          <a:lstStyle/>
          <a:p>
            <a:pPr algn="ctr">
              <a:spcBef>
                <a:spcPct val="50000"/>
              </a:spcBef>
            </a:pPr>
            <a:endParaRPr lang="zh-CN" altLang="en-US" sz="2100" b="1" dirty="0">
              <a:solidFill>
                <a:srgbClr val="FF3300"/>
              </a:solidFill>
              <a:effectLst>
                <a:outerShdw blurRad="38100" dist="38100" dir="2700000">
                  <a:srgbClr val="000000"/>
                </a:outerShdw>
              </a:effectLst>
              <a:latin typeface="黑体" panose="02010609060101010101" pitchFamily="49" charset="-122"/>
              <a:ea typeface="黑体" panose="02010609060101010101" pitchFamily="49" charset="-122"/>
            </a:endParaRPr>
          </a:p>
        </p:txBody>
      </p:sp>
      <p:pic>
        <p:nvPicPr>
          <p:cNvPr id="3" name="图片 2" descr="32303230323037323b32303230333336373bd7d8b5d7b0d7c9abcbabbcfdcdb7"/>
          <p:cNvPicPr>
            <a:picLocks noChangeAspect="1"/>
          </p:cNvPicPr>
          <p:nvPr/>
        </p:nvPicPr>
        <p:blipFill>
          <a:blip r:embed="rId1" cstate="print"/>
          <a:stretch>
            <a:fillRect/>
          </a:stretch>
        </p:blipFill>
        <p:spPr>
          <a:xfrm>
            <a:off x="395535" y="771550"/>
            <a:ext cx="432049" cy="383357"/>
          </a:xfrm>
          <a:prstGeom prst="rect">
            <a:avLst/>
          </a:prstGeom>
        </p:spPr>
      </p:pic>
      <p:sp>
        <p:nvSpPr>
          <p:cNvPr id="29" name="圆角矩形 28"/>
          <p:cNvSpPr/>
          <p:nvPr/>
        </p:nvSpPr>
        <p:spPr>
          <a:xfrm>
            <a:off x="4716016" y="771550"/>
            <a:ext cx="4104456" cy="3960440"/>
          </a:xfrm>
          <a:prstGeom prst="round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黑体" panose="02010609060101010101" pitchFamily="49" charset="-122"/>
              <a:ea typeface="黑体" panose="02010609060101010101" pitchFamily="49" charset="-122"/>
            </a:endParaRPr>
          </a:p>
        </p:txBody>
      </p:sp>
      <p:sp>
        <p:nvSpPr>
          <p:cNvPr id="28" name="矩形 27"/>
          <p:cNvSpPr/>
          <p:nvPr/>
        </p:nvSpPr>
        <p:spPr>
          <a:xfrm>
            <a:off x="4765002" y="856764"/>
            <a:ext cx="4110038" cy="3947234"/>
          </a:xfrm>
          <a:prstGeom prst="rect">
            <a:avLst/>
          </a:prstGeom>
        </p:spPr>
        <p:txBody>
          <a:bodyPr wrap="square" lIns="68580" tIns="34290" rIns="68580" bIns="34290">
            <a:spAutoFit/>
          </a:bodyPr>
          <a:lstStyle/>
          <a:p>
            <a:pPr>
              <a:lnSpc>
                <a:spcPct val="100000"/>
              </a:lnSpc>
            </a:pPr>
            <a:r>
              <a:rPr lang="zh-CN" altLang="en-US" b="1" dirty="0" smtClean="0">
                <a:latin typeface="黑体" panose="02010609060101010101" pitchFamily="49" charset="-122"/>
                <a:ea typeface="黑体" panose="02010609060101010101" pitchFamily="49" charset="-122"/>
              </a:rPr>
              <a:t>    材料</a:t>
            </a:r>
            <a:r>
              <a:rPr lang="zh-CN" altLang="en-US" b="1" dirty="0">
                <a:latin typeface="黑体" panose="02010609060101010101" pitchFamily="49" charset="-122"/>
                <a:ea typeface="黑体" panose="02010609060101010101" pitchFamily="49" charset="-122"/>
              </a:rPr>
              <a:t>一：“臣窃见近来银价递增，每银一两</a:t>
            </a:r>
            <a:r>
              <a:rPr lang="en-US" altLang="zh-CN"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非耗于内地，实漏银于外夷也</a:t>
            </a:r>
            <a:r>
              <a:rPr lang="zh-CN" altLang="en-US" b="1" dirty="0" smtClean="0">
                <a:latin typeface="黑体" panose="02010609060101010101" pitchFamily="49" charset="-122"/>
                <a:ea typeface="黑体" panose="02010609060101010101" pitchFamily="49" charset="-122"/>
              </a:rPr>
              <a:t>。</a:t>
            </a:r>
            <a:r>
              <a:rPr lang="en-US" altLang="zh-CN"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其初不过纨绔子弟，习为浮靡，尚知敛戢。嗣后上自官府缙绅，下至工商优吏，以及妇女僧尼道士，随在吸食</a:t>
            </a:r>
            <a:r>
              <a:rPr lang="zh-CN" altLang="en-US" b="1" dirty="0" smtClean="0">
                <a:latin typeface="黑体" panose="02010609060101010101" pitchFamily="49" charset="-122"/>
                <a:ea typeface="黑体" panose="02010609060101010101" pitchFamily="49" charset="-122"/>
              </a:rPr>
              <a:t>。</a:t>
            </a:r>
            <a:r>
              <a:rPr lang="en-US" altLang="zh-CN"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以中国有用之财，填海外无穷之壑。易此害人之物，渐成病国之忧。”</a:t>
            </a:r>
            <a:endParaRPr lang="zh-CN" altLang="en-US" b="1" dirty="0">
              <a:latin typeface="黑体" panose="02010609060101010101" pitchFamily="49" charset="-122"/>
              <a:ea typeface="黑体" panose="02010609060101010101" pitchFamily="49" charset="-122"/>
            </a:endParaRPr>
          </a:p>
          <a:p>
            <a:pPr>
              <a:lnSpc>
                <a:spcPct val="100000"/>
              </a:lnSpc>
            </a:pPr>
            <a:r>
              <a:rPr lang="en-US" altLang="zh-CN" b="1" dirty="0" smtClean="0">
                <a:latin typeface="黑体" panose="02010609060101010101" pitchFamily="49" charset="-122"/>
                <a:ea typeface="黑体" panose="02010609060101010101" pitchFamily="49" charset="-122"/>
              </a:rPr>
              <a:t>  —</a:t>
            </a:r>
            <a:r>
              <a:rPr lang="zh-CN" altLang="en-US" b="1" dirty="0">
                <a:latin typeface="黑体" panose="02010609060101010101" pitchFamily="49" charset="-122"/>
                <a:ea typeface="黑体" panose="02010609060101010101" pitchFamily="49" charset="-122"/>
              </a:rPr>
              <a:t>黄爵滋</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请严塞漏卮以培国本折</a:t>
            </a:r>
            <a:r>
              <a:rPr lang="en-US" altLang="zh-CN" b="1" dirty="0">
                <a:latin typeface="黑体" panose="02010609060101010101" pitchFamily="49" charset="-122"/>
                <a:ea typeface="黑体" panose="02010609060101010101" pitchFamily="49" charset="-122"/>
              </a:rPr>
              <a:t>》</a:t>
            </a:r>
            <a:endParaRPr lang="zh-CN" altLang="en-US" b="1" dirty="0">
              <a:latin typeface="黑体" panose="02010609060101010101" pitchFamily="49" charset="-122"/>
              <a:ea typeface="黑体" panose="02010609060101010101" pitchFamily="49" charset="-122"/>
              <a:sym typeface="微软雅黑" panose="020B0503020204020204" charset="-122"/>
            </a:endParaRPr>
          </a:p>
          <a:p>
            <a:pPr>
              <a:lnSpc>
                <a:spcPct val="100000"/>
              </a:lnSpc>
            </a:pPr>
            <a:r>
              <a:rPr lang="zh-CN" altLang="en-US" b="1" dirty="0" smtClean="0">
                <a:latin typeface="黑体" panose="02010609060101010101" pitchFamily="49" charset="-122"/>
                <a:ea typeface="黑体" panose="02010609060101010101" pitchFamily="49" charset="-122"/>
                <a:sym typeface="微软雅黑" panose="020B0503020204020204" charset="-122"/>
              </a:rPr>
              <a:t>    材料二：“</a:t>
            </a:r>
            <a:r>
              <a:rPr lang="zh-CN" altLang="en-US" b="1" dirty="0">
                <a:latin typeface="黑体" panose="02010609060101010101" pitchFamily="49" charset="-122"/>
                <a:ea typeface="黑体" panose="02010609060101010101" pitchFamily="49" charset="-122"/>
                <a:sym typeface="微软雅黑" panose="020B0503020204020204" charset="-122"/>
              </a:rPr>
              <a:t>奴隶贸易”比</a:t>
            </a:r>
            <a:r>
              <a:rPr lang="zh-CN" altLang="en-US" b="1" dirty="0" smtClean="0">
                <a:latin typeface="黑体" panose="02010609060101010101" pitchFamily="49" charset="-122"/>
                <a:ea typeface="黑体" panose="02010609060101010101" pitchFamily="49" charset="-122"/>
                <a:sym typeface="微软雅黑" panose="020B0503020204020204" charset="-122"/>
              </a:rPr>
              <a:t>起“鸦片贸易”</a:t>
            </a:r>
            <a:r>
              <a:rPr lang="zh-CN" altLang="en-US" b="1" dirty="0">
                <a:latin typeface="黑体" panose="02010609060101010101" pitchFamily="49" charset="-122"/>
                <a:ea typeface="黑体" panose="02010609060101010101" pitchFamily="49" charset="-122"/>
                <a:sym typeface="微软雅黑" panose="020B0503020204020204" charset="-122"/>
              </a:rPr>
              <a:t>来，都要算仁慈的</a:t>
            </a:r>
            <a:r>
              <a:rPr lang="zh-CN" altLang="en-US" b="1" dirty="0" smtClean="0">
                <a:latin typeface="黑体" panose="02010609060101010101" pitchFamily="49" charset="-122"/>
                <a:ea typeface="黑体" panose="02010609060101010101" pitchFamily="49" charset="-122"/>
                <a:sym typeface="微软雅黑" panose="020B0503020204020204" charset="-122"/>
              </a:rPr>
              <a:t>。</a:t>
            </a:r>
            <a:r>
              <a:rPr lang="en-US" altLang="zh-CN" b="1" dirty="0" smtClean="0">
                <a:latin typeface="黑体" panose="02010609060101010101" pitchFamily="49" charset="-122"/>
                <a:ea typeface="黑体" panose="02010609060101010101" pitchFamily="49" charset="-122"/>
                <a:sym typeface="微软雅黑" panose="020B0503020204020204" charset="-122"/>
              </a:rPr>
              <a:t>……</a:t>
            </a:r>
            <a:r>
              <a:rPr lang="zh-CN" altLang="en-US" b="1" dirty="0">
                <a:latin typeface="黑体" panose="02010609060101010101" pitchFamily="49" charset="-122"/>
                <a:ea typeface="黑体" panose="02010609060101010101" pitchFamily="49" charset="-122"/>
                <a:sym typeface="微软雅黑" panose="020B0503020204020204" charset="-122"/>
              </a:rPr>
              <a:t>鸦片贩子在腐蚀、败坏和毁灭了不幸的罪人的精神存在后，还杀害他们的肉体</a:t>
            </a:r>
            <a:r>
              <a:rPr lang="en-US" altLang="zh-CN" b="1" dirty="0" smtClean="0">
                <a:latin typeface="黑体" panose="02010609060101010101" pitchFamily="49" charset="-122"/>
                <a:ea typeface="黑体" panose="02010609060101010101" pitchFamily="49" charset="-122"/>
                <a:sym typeface="微软雅黑" panose="020B0503020204020204" charset="-122"/>
              </a:rPr>
              <a:t>……</a:t>
            </a:r>
            <a:r>
              <a:rPr lang="zh-CN" altLang="en-US" b="1" dirty="0">
                <a:latin typeface="黑体" panose="02010609060101010101" pitchFamily="49" charset="-122"/>
                <a:ea typeface="黑体" panose="02010609060101010101" pitchFamily="49" charset="-122"/>
                <a:sym typeface="微软雅黑" panose="020B0503020204020204" charset="-122"/>
              </a:rPr>
              <a:t>” </a:t>
            </a:r>
            <a:endParaRPr lang="zh-CN" altLang="en-US" b="1" dirty="0" smtClean="0">
              <a:latin typeface="黑体" panose="02010609060101010101" pitchFamily="49" charset="-122"/>
              <a:ea typeface="黑体" panose="02010609060101010101" pitchFamily="49" charset="-122"/>
              <a:sym typeface="微软雅黑" panose="020B0503020204020204" charset="-122"/>
            </a:endParaRPr>
          </a:p>
          <a:p>
            <a:pPr algn="r">
              <a:lnSpc>
                <a:spcPct val="100000"/>
              </a:lnSpc>
            </a:pPr>
            <a:r>
              <a:rPr lang="en-US" altLang="zh-CN" b="1" dirty="0" smtClean="0">
                <a:latin typeface="黑体" panose="02010609060101010101" pitchFamily="49" charset="-122"/>
                <a:ea typeface="黑体" panose="02010609060101010101" pitchFamily="49" charset="-122"/>
                <a:sym typeface="微软雅黑" panose="020B0503020204020204" charset="-122"/>
              </a:rPr>
              <a:t> —</a:t>
            </a:r>
            <a:r>
              <a:rPr lang="zh-CN" altLang="en-US" b="1" dirty="0" smtClean="0">
                <a:latin typeface="黑体" panose="02010609060101010101" pitchFamily="49" charset="-122"/>
                <a:ea typeface="黑体" panose="02010609060101010101" pitchFamily="49" charset="-122"/>
                <a:sym typeface="微软雅黑" panose="020B0503020204020204" charset="-122"/>
              </a:rPr>
              <a:t>马克思</a:t>
            </a:r>
            <a:r>
              <a:rPr lang="en-US" altLang="zh-CN" b="1" dirty="0" smtClean="0">
                <a:latin typeface="黑体" panose="02010609060101010101" pitchFamily="49" charset="-122"/>
                <a:ea typeface="黑体" panose="02010609060101010101" pitchFamily="49" charset="-122"/>
                <a:sym typeface="微软雅黑" panose="020B0503020204020204" charset="-122"/>
              </a:rPr>
              <a:t>《</a:t>
            </a:r>
            <a:r>
              <a:rPr lang="zh-CN" altLang="en-US" b="1" dirty="0" smtClean="0">
                <a:latin typeface="黑体" panose="02010609060101010101" pitchFamily="49" charset="-122"/>
                <a:ea typeface="黑体" panose="02010609060101010101" pitchFamily="49" charset="-122"/>
                <a:sym typeface="微软雅黑" panose="020B0503020204020204" charset="-122"/>
              </a:rPr>
              <a:t>鸦片贸易史</a:t>
            </a:r>
            <a:r>
              <a:rPr lang="en-US" altLang="zh-CN" b="1" dirty="0" smtClean="0">
                <a:latin typeface="黑体" panose="02010609060101010101" pitchFamily="49" charset="-122"/>
                <a:ea typeface="黑体" panose="02010609060101010101" pitchFamily="49" charset="-122"/>
                <a:sym typeface="微软雅黑" panose="020B0503020204020204" charset="-122"/>
              </a:rPr>
              <a:t>》</a:t>
            </a:r>
            <a:endParaRPr lang="en-US" altLang="zh-CN" b="1" dirty="0">
              <a:latin typeface="黑体" panose="02010609060101010101" pitchFamily="49" charset="-122"/>
              <a:ea typeface="黑体" panose="02010609060101010101" pitchFamily="49" charset="-122"/>
            </a:endParaRPr>
          </a:p>
        </p:txBody>
      </p:sp>
      <p:sp>
        <p:nvSpPr>
          <p:cNvPr id="297993" name="内容占位符 2"/>
          <p:cNvSpPr txBox="1">
            <a:spLocks noGrp="1"/>
          </p:cNvSpPr>
          <p:nvPr>
            <p:ph sz="half" idx="4294967295"/>
          </p:nvPr>
        </p:nvSpPr>
        <p:spPr bwMode="auto">
          <a:xfrm>
            <a:off x="323528" y="1268413"/>
            <a:ext cx="4223072" cy="685800"/>
          </a:xfrm>
          <a:prstGeom prst="rect">
            <a:avLst/>
          </a:prstGeom>
          <a:noFill/>
        </p:spPr>
        <p:txBody>
          <a:bodyPr wrap="square" lIns="68580" tIns="34290" rIns="68580" bIns="34290" rtlCol="0" anchor="t" anchorCtr="0">
            <a:spAutoFit/>
          </a:bodyPr>
          <a:lstStyle>
            <a:lvl1pPr lvl="0">
              <a:buClrTx/>
              <a:buSzTx/>
              <a:buFontTx/>
              <a:defRPr sz="2800"/>
            </a:lvl1pPr>
            <a:lvl2pPr lvl="1">
              <a:buClrTx/>
              <a:buSzTx/>
              <a:buFontTx/>
              <a:defRPr sz="2400"/>
            </a:lvl2pPr>
            <a:lvl3pPr lvl="2">
              <a:buClrTx/>
              <a:buSzTx/>
              <a:buFontTx/>
              <a:defRPr sz="2000"/>
            </a:lvl3pPr>
            <a:lvl4pPr lvl="3">
              <a:buClrTx/>
              <a:buSzTx/>
              <a:buFontTx/>
              <a:defRPr sz="1800"/>
            </a:lvl4pPr>
            <a:lvl5pPr lvl="4">
              <a:buClrTx/>
              <a:buSzTx/>
              <a:buFontTx/>
              <a:defRPr sz="1800"/>
            </a:lvl5pPr>
          </a:lstStyle>
          <a:p>
            <a:pPr marL="0">
              <a:lnSpc>
                <a:spcPct val="100000"/>
              </a:lnSpc>
              <a:buNone/>
            </a:pPr>
            <a:r>
              <a:rPr lang="zh-CN" altLang="en-US" sz="2000" b="1" dirty="0" smtClean="0">
                <a:solidFill>
                  <a:srgbClr val="7030A0"/>
                </a:solidFill>
                <a:latin typeface="黑体" panose="02010609060101010101" pitchFamily="49" charset="-122"/>
                <a:ea typeface="黑体" panose="02010609060101010101" pitchFamily="49" charset="-122"/>
                <a:sym typeface="+mn-ea"/>
              </a:rPr>
              <a:t>  根</a:t>
            </a:r>
            <a:r>
              <a:rPr lang="zh-CN" altLang="en-US" sz="2000" b="1" dirty="0">
                <a:solidFill>
                  <a:srgbClr val="7030A0"/>
                </a:solidFill>
                <a:latin typeface="黑体" panose="02010609060101010101" pitchFamily="49" charset="-122"/>
                <a:ea typeface="黑体" panose="02010609060101010101" pitchFamily="49" charset="-122"/>
                <a:sym typeface="+mn-ea"/>
              </a:rPr>
              <a:t>据材料，谈谈鸦片走私带来哪些严重危害？</a:t>
            </a:r>
            <a:endParaRPr lang="zh-CN" altLang="en-US" sz="2000" b="1" dirty="0">
              <a:solidFill>
                <a:srgbClr val="7030A0"/>
              </a:solidFill>
              <a:latin typeface="黑体" panose="02010609060101010101" pitchFamily="49" charset="-122"/>
              <a:ea typeface="黑体" panose="02010609060101010101" pitchFamily="49" charset="-122"/>
              <a:sym typeface="+mn-ea"/>
            </a:endParaRPr>
          </a:p>
        </p:txBody>
      </p:sp>
      <p:sp>
        <p:nvSpPr>
          <p:cNvPr id="30" name="文本框 11"/>
          <p:cNvSpPr txBox="1"/>
          <p:nvPr/>
        </p:nvSpPr>
        <p:spPr>
          <a:xfrm>
            <a:off x="298220" y="2388185"/>
            <a:ext cx="4472464" cy="909480"/>
          </a:xfrm>
          <a:prstGeom prst="rect">
            <a:avLst/>
          </a:prstGeom>
          <a:noFill/>
        </p:spPr>
        <p:txBody>
          <a:bodyPr wrap="square" lIns="68580" tIns="34290" rIns="68580" bIns="34290" rtlCol="0">
            <a:spAutoFit/>
          </a:bodyPr>
          <a:lstStyle/>
          <a:p>
            <a:pPr>
              <a:lnSpc>
                <a:spcPct val="130000"/>
              </a:lnSpc>
            </a:pPr>
            <a:r>
              <a:rPr lang="zh-CN" altLang="en-US" sz="2100" b="1" dirty="0">
                <a:latin typeface="黑体" panose="02010609060101010101" pitchFamily="49" charset="-122"/>
                <a:ea typeface="黑体" panose="02010609060101010101" pitchFamily="49" charset="-122"/>
                <a:cs typeface="苏新诗柳楷简" panose="02010600000101010101" charset="-122"/>
              </a:rPr>
              <a:t>（</a:t>
            </a:r>
            <a:r>
              <a:rPr lang="en-US" altLang="zh-CN" sz="2100" b="1" dirty="0">
                <a:latin typeface="黑体" panose="02010609060101010101" pitchFamily="49" charset="-122"/>
                <a:ea typeface="黑体" panose="02010609060101010101" pitchFamily="49" charset="-122"/>
                <a:cs typeface="苏新诗柳楷简" panose="02010600000101010101" charset="-122"/>
              </a:rPr>
              <a:t>1</a:t>
            </a:r>
            <a:r>
              <a:rPr lang="zh-CN" altLang="en-US" sz="2100" b="1" dirty="0">
                <a:latin typeface="黑体" panose="02010609060101010101" pitchFamily="49" charset="-122"/>
                <a:ea typeface="黑体" panose="02010609060101010101" pitchFamily="49" charset="-122"/>
                <a:cs typeface="苏新诗柳楷简" panose="02010600000101010101" charset="-122"/>
              </a:rPr>
              <a:t>）经济上：</a:t>
            </a:r>
            <a:r>
              <a:rPr lang="zh-CN" altLang="en-US" sz="2100" b="1" dirty="0">
                <a:solidFill>
                  <a:srgbClr val="FF0000"/>
                </a:solidFill>
                <a:latin typeface="黑体" panose="02010609060101010101" pitchFamily="49" charset="-122"/>
                <a:ea typeface="黑体" panose="02010609060101010101" pitchFamily="49" charset="-122"/>
                <a:cs typeface="苏新诗柳楷简" panose="02010600000101010101" charset="-122"/>
              </a:rPr>
              <a:t>白银</a:t>
            </a:r>
            <a:r>
              <a:rPr lang="zh-CN" altLang="en-US" sz="2100" b="1" dirty="0">
                <a:latin typeface="黑体" panose="02010609060101010101" pitchFamily="49" charset="-122"/>
                <a:ea typeface="黑体" panose="02010609060101010101" pitchFamily="49" charset="-122"/>
                <a:cs typeface="苏新诗柳楷简" panose="02010600000101010101" charset="-122"/>
              </a:rPr>
              <a:t>大量</a:t>
            </a:r>
            <a:r>
              <a:rPr lang="zh-CN" altLang="en-US" sz="2100" b="1" dirty="0">
                <a:solidFill>
                  <a:srgbClr val="FF0000"/>
                </a:solidFill>
                <a:latin typeface="黑体" panose="02010609060101010101" pitchFamily="49" charset="-122"/>
                <a:ea typeface="黑体" panose="02010609060101010101" pitchFamily="49" charset="-122"/>
                <a:cs typeface="苏新诗柳楷简" panose="02010600000101010101" charset="-122"/>
              </a:rPr>
              <a:t>外流</a:t>
            </a:r>
            <a:r>
              <a:rPr lang="zh-CN" altLang="en-US" sz="2100" b="1" dirty="0">
                <a:latin typeface="黑体" panose="02010609060101010101" pitchFamily="49" charset="-122"/>
                <a:ea typeface="黑体" panose="02010609060101010101" pitchFamily="49" charset="-122"/>
                <a:cs typeface="苏新诗柳楷简" panose="02010600000101010101" charset="-122"/>
              </a:rPr>
              <a:t>直接威胁到清政府的财政</a:t>
            </a:r>
            <a:endParaRPr lang="zh-CN" altLang="en-US" sz="2100" b="1" dirty="0">
              <a:latin typeface="黑体" panose="02010609060101010101" pitchFamily="49" charset="-122"/>
              <a:ea typeface="黑体" panose="02010609060101010101" pitchFamily="49" charset="-122"/>
              <a:cs typeface="苏新诗柳楷简" panose="02010600000101010101" charset="-122"/>
            </a:endParaRPr>
          </a:p>
        </p:txBody>
      </p:sp>
      <p:sp>
        <p:nvSpPr>
          <p:cNvPr id="32" name="文本框 13"/>
          <p:cNvSpPr txBox="1"/>
          <p:nvPr/>
        </p:nvSpPr>
        <p:spPr>
          <a:xfrm>
            <a:off x="297744" y="3260638"/>
            <a:ext cx="4472464" cy="457048"/>
          </a:xfrm>
          <a:prstGeom prst="rect">
            <a:avLst/>
          </a:prstGeom>
          <a:noFill/>
        </p:spPr>
        <p:txBody>
          <a:bodyPr wrap="square" lIns="68580" tIns="34290" rIns="68580" bIns="34290" rtlCol="0">
            <a:spAutoFit/>
          </a:bodyPr>
          <a:lstStyle/>
          <a:p>
            <a:pPr>
              <a:lnSpc>
                <a:spcPct val="120000"/>
              </a:lnSpc>
            </a:pPr>
            <a:r>
              <a:rPr lang="zh-CN" altLang="en-US" sz="2100" b="1" dirty="0" smtClean="0">
                <a:latin typeface="黑体" panose="02010609060101010101" pitchFamily="49" charset="-122"/>
                <a:ea typeface="黑体" panose="02010609060101010101" pitchFamily="49" charset="-122"/>
                <a:cs typeface="苏新诗柳楷简" panose="02010600000101010101" charset="-122"/>
              </a:rPr>
              <a:t>（</a:t>
            </a:r>
            <a:r>
              <a:rPr lang="en-US" altLang="zh-CN" sz="2100" b="1" dirty="0">
                <a:latin typeface="黑体" panose="02010609060101010101" pitchFamily="49" charset="-122"/>
                <a:ea typeface="黑体" panose="02010609060101010101" pitchFamily="49" charset="-122"/>
                <a:cs typeface="苏新诗柳楷简" panose="02010600000101010101" charset="-122"/>
              </a:rPr>
              <a:t>2</a:t>
            </a:r>
            <a:r>
              <a:rPr lang="zh-CN" altLang="en-US" sz="2100" b="1" dirty="0" smtClean="0">
                <a:latin typeface="黑体" panose="02010609060101010101" pitchFamily="49" charset="-122"/>
                <a:ea typeface="黑体" panose="02010609060101010101" pitchFamily="49" charset="-122"/>
                <a:cs typeface="苏新诗柳楷简" panose="02010600000101010101" charset="-122"/>
              </a:rPr>
              <a:t>）</a:t>
            </a:r>
            <a:r>
              <a:rPr lang="zh-CN" altLang="en-US" sz="2100" b="1" dirty="0">
                <a:latin typeface="黑体" panose="02010609060101010101" pitchFamily="49" charset="-122"/>
                <a:ea typeface="黑体" panose="02010609060101010101" pitchFamily="49" charset="-122"/>
                <a:cs typeface="苏新诗柳楷简" panose="02010600000101010101" charset="-122"/>
              </a:rPr>
              <a:t>政治上：</a:t>
            </a:r>
            <a:r>
              <a:rPr lang="zh-CN" altLang="en-US" sz="2100" b="1" dirty="0">
                <a:solidFill>
                  <a:srgbClr val="FF0000"/>
                </a:solidFill>
                <a:latin typeface="黑体" panose="02010609060101010101" pitchFamily="49" charset="-122"/>
                <a:ea typeface="黑体" panose="02010609060101010101" pitchFamily="49" charset="-122"/>
                <a:cs typeface="苏新诗柳楷简" panose="02010600000101010101" charset="-122"/>
              </a:rPr>
              <a:t>政治腐败</a:t>
            </a:r>
            <a:endParaRPr lang="zh-CN" altLang="en-US" sz="2100" b="1" dirty="0">
              <a:solidFill>
                <a:srgbClr val="FF0000"/>
              </a:solidFill>
              <a:latin typeface="黑体" panose="02010609060101010101" pitchFamily="49" charset="-122"/>
              <a:ea typeface="黑体" panose="02010609060101010101" pitchFamily="49" charset="-122"/>
              <a:cs typeface="苏新诗柳楷简" panose="02010600000101010101" charset="-122"/>
            </a:endParaRPr>
          </a:p>
        </p:txBody>
      </p:sp>
      <p:sp>
        <p:nvSpPr>
          <p:cNvPr id="37" name="文本框 2"/>
          <p:cNvSpPr txBox="1"/>
          <p:nvPr/>
        </p:nvSpPr>
        <p:spPr>
          <a:xfrm>
            <a:off x="298221" y="3786802"/>
            <a:ext cx="5222081" cy="457048"/>
          </a:xfrm>
          <a:prstGeom prst="rect">
            <a:avLst/>
          </a:prstGeom>
          <a:noFill/>
        </p:spPr>
        <p:txBody>
          <a:bodyPr wrap="square" lIns="68580" tIns="34290" rIns="68580" bIns="34290" rtlCol="0">
            <a:spAutoFit/>
          </a:bodyPr>
          <a:lstStyle/>
          <a:p>
            <a:pPr>
              <a:lnSpc>
                <a:spcPct val="120000"/>
              </a:lnSpc>
            </a:pPr>
            <a:r>
              <a:rPr lang="zh-CN" altLang="en-US" sz="2100" b="1" dirty="0" smtClean="0">
                <a:latin typeface="黑体" panose="02010609060101010101" pitchFamily="49" charset="-122"/>
                <a:ea typeface="黑体" panose="02010609060101010101" pitchFamily="49" charset="-122"/>
                <a:cs typeface="苏新诗柳楷简" panose="02010600000101010101" charset="-122"/>
              </a:rPr>
              <a:t>（</a:t>
            </a:r>
            <a:r>
              <a:rPr lang="en-US" altLang="zh-CN" sz="2100" b="1" dirty="0">
                <a:latin typeface="黑体" panose="02010609060101010101" pitchFamily="49" charset="-122"/>
                <a:ea typeface="黑体" panose="02010609060101010101" pitchFamily="49" charset="-122"/>
                <a:cs typeface="苏新诗柳楷简" panose="02010600000101010101" charset="-122"/>
              </a:rPr>
              <a:t>3</a:t>
            </a:r>
            <a:r>
              <a:rPr lang="zh-CN" altLang="en-US" sz="2100" b="1" dirty="0" smtClean="0">
                <a:latin typeface="黑体" panose="02010609060101010101" pitchFamily="49" charset="-122"/>
                <a:ea typeface="黑体" panose="02010609060101010101" pitchFamily="49" charset="-122"/>
                <a:cs typeface="苏新诗柳楷简" panose="02010600000101010101" charset="-122"/>
              </a:rPr>
              <a:t>）</a:t>
            </a:r>
            <a:r>
              <a:rPr lang="zh-CN" altLang="en-US" sz="2100" b="1" dirty="0">
                <a:latin typeface="黑体" panose="02010609060101010101" pitchFamily="49" charset="-122"/>
                <a:ea typeface="黑体" panose="02010609060101010101" pitchFamily="49" charset="-122"/>
                <a:cs typeface="苏新诗柳楷简" panose="02010600000101010101" charset="-122"/>
              </a:rPr>
              <a:t>军事上：</a:t>
            </a:r>
            <a:r>
              <a:rPr lang="zh-CN" altLang="en-US" sz="2100" b="1" dirty="0">
                <a:solidFill>
                  <a:srgbClr val="FF0000"/>
                </a:solidFill>
                <a:latin typeface="黑体" panose="02010609060101010101" pitchFamily="49" charset="-122"/>
                <a:ea typeface="黑体" panose="02010609060101010101" pitchFamily="49" charset="-122"/>
                <a:cs typeface="苏新诗柳楷简" panose="02010600000101010101" charset="-122"/>
              </a:rPr>
              <a:t>军队</a:t>
            </a:r>
            <a:r>
              <a:rPr lang="zh-CN" altLang="en-US" sz="2100" b="1" dirty="0">
                <a:latin typeface="黑体" panose="02010609060101010101" pitchFamily="49" charset="-122"/>
                <a:ea typeface="黑体" panose="02010609060101010101" pitchFamily="49" charset="-122"/>
                <a:cs typeface="苏新诗柳楷简" panose="02010600000101010101" charset="-122"/>
              </a:rPr>
              <a:t>战斗力</a:t>
            </a:r>
            <a:r>
              <a:rPr lang="zh-CN" altLang="en-US" sz="2100" b="1" dirty="0">
                <a:solidFill>
                  <a:srgbClr val="FF0000"/>
                </a:solidFill>
                <a:latin typeface="黑体" panose="02010609060101010101" pitchFamily="49" charset="-122"/>
                <a:ea typeface="黑体" panose="02010609060101010101" pitchFamily="49" charset="-122"/>
                <a:cs typeface="苏新诗柳楷简" panose="02010600000101010101" charset="-122"/>
              </a:rPr>
              <a:t>削弱</a:t>
            </a:r>
            <a:endParaRPr lang="zh-CN" altLang="en-US" sz="2100" b="1" dirty="0">
              <a:solidFill>
                <a:srgbClr val="FF0000"/>
              </a:solidFill>
              <a:latin typeface="黑体" panose="02010609060101010101" pitchFamily="49" charset="-122"/>
              <a:ea typeface="黑体" panose="02010609060101010101" pitchFamily="49" charset="-122"/>
              <a:cs typeface="苏新诗柳楷简" panose="02010600000101010101" charset="-122"/>
            </a:endParaRPr>
          </a:p>
        </p:txBody>
      </p:sp>
      <p:sp>
        <p:nvSpPr>
          <p:cNvPr id="38" name="文本框 8"/>
          <p:cNvSpPr txBox="1"/>
          <p:nvPr/>
        </p:nvSpPr>
        <p:spPr>
          <a:xfrm>
            <a:off x="365858" y="1995686"/>
            <a:ext cx="969069" cy="392415"/>
          </a:xfrm>
          <a:prstGeom prst="rect">
            <a:avLst/>
          </a:prstGeom>
          <a:solidFill>
            <a:schemeClr val="accent1">
              <a:lumMod val="75000"/>
            </a:schemeClr>
          </a:solidFill>
        </p:spPr>
        <p:txBody>
          <a:bodyPr wrap="square" lIns="68580" tIns="34290" rIns="68580" bIns="34290" rtlCol="0">
            <a:spAutoFit/>
          </a:bodyPr>
          <a:lstStyle/>
          <a:p>
            <a:r>
              <a:rPr lang="zh-CN" altLang="en-US" sz="2100" b="1" dirty="0" smtClean="0">
                <a:solidFill>
                  <a:srgbClr val="FFFF00"/>
                </a:solidFill>
                <a:latin typeface="黑体" panose="02010609060101010101" pitchFamily="49" charset="-122"/>
                <a:ea typeface="黑体" panose="02010609060101010101" pitchFamily="49" charset="-122"/>
                <a:cs typeface="方正清刻本悦宋简体" panose="02000000000000000000" pitchFamily="2" charset="-122"/>
              </a:rPr>
              <a:t>危害</a:t>
            </a:r>
            <a:r>
              <a:rPr lang="zh-CN" altLang="en-US" sz="2100" b="1" dirty="0">
                <a:solidFill>
                  <a:srgbClr val="FFFF00"/>
                </a:solidFill>
                <a:latin typeface="黑体" panose="02010609060101010101" pitchFamily="49" charset="-122"/>
                <a:ea typeface="黑体" panose="02010609060101010101" pitchFamily="49" charset="-122"/>
                <a:cs typeface="方正清刻本悦宋简体" panose="02000000000000000000" pitchFamily="2" charset="-122"/>
              </a:rPr>
              <a:t>：</a:t>
            </a:r>
            <a:endParaRPr lang="zh-CN" altLang="en-US" sz="2100" b="1" dirty="0">
              <a:solidFill>
                <a:srgbClr val="FFFF00"/>
              </a:solidFill>
              <a:latin typeface="黑体" panose="02010609060101010101" pitchFamily="49" charset="-122"/>
              <a:ea typeface="黑体" panose="02010609060101010101" pitchFamily="49" charset="-122"/>
              <a:cs typeface="方正清刻本悦宋简体" panose="02000000000000000000" pitchFamily="2" charset="-122"/>
            </a:endParaRPr>
          </a:p>
        </p:txBody>
      </p:sp>
      <p:sp>
        <p:nvSpPr>
          <p:cNvPr id="39" name="文本框 10"/>
          <p:cNvSpPr txBox="1"/>
          <p:nvPr/>
        </p:nvSpPr>
        <p:spPr>
          <a:xfrm>
            <a:off x="1475657" y="2011823"/>
            <a:ext cx="3168352" cy="392415"/>
          </a:xfrm>
          <a:prstGeom prst="rect">
            <a:avLst/>
          </a:prstGeom>
          <a:solidFill>
            <a:schemeClr val="accent2">
              <a:lumMod val="60000"/>
              <a:lumOff val="40000"/>
            </a:schemeClr>
          </a:solidFill>
        </p:spPr>
        <p:txBody>
          <a:bodyPr wrap="square" lIns="68580" tIns="34290" rIns="68580" bIns="34290" rtlCol="0">
            <a:spAutoFit/>
          </a:bodyPr>
          <a:lstStyle/>
          <a:p>
            <a:r>
              <a:rPr lang="zh-CN" altLang="en-US" sz="2100" b="1" dirty="0">
                <a:latin typeface="黑体" panose="02010609060101010101" pitchFamily="49" charset="-122"/>
                <a:ea typeface="黑体" panose="02010609060101010101" pitchFamily="49" charset="-122"/>
                <a:cs typeface="方正清刻本悦宋简体" panose="02000000000000000000" pitchFamily="2" charset="-122"/>
              </a:rPr>
              <a:t>给中华民族带来</a:t>
            </a:r>
            <a:r>
              <a:rPr lang="zh-CN" altLang="en-US" sz="2100" b="1" dirty="0">
                <a:solidFill>
                  <a:srgbClr val="FF0000"/>
                </a:solidFill>
                <a:latin typeface="黑体" panose="02010609060101010101" pitchFamily="49" charset="-122"/>
                <a:ea typeface="黑体" panose="02010609060101010101" pitchFamily="49" charset="-122"/>
                <a:cs typeface="方正清刻本悦宋简体" panose="02000000000000000000" pitchFamily="2" charset="-122"/>
              </a:rPr>
              <a:t>深重灾难</a:t>
            </a:r>
            <a:endParaRPr lang="zh-CN" altLang="en-US" sz="2100" b="1" dirty="0">
              <a:solidFill>
                <a:srgbClr val="FF0000"/>
              </a:solidFill>
              <a:latin typeface="黑体" panose="02010609060101010101" pitchFamily="49" charset="-122"/>
              <a:ea typeface="黑体" panose="02010609060101010101" pitchFamily="49" charset="-122"/>
              <a:cs typeface="方正清刻本悦宋简体" panose="02000000000000000000" pitchFamily="2" charset="-122"/>
            </a:endParaRPr>
          </a:p>
        </p:txBody>
      </p:sp>
      <p:sp>
        <p:nvSpPr>
          <p:cNvPr id="34" name="文本框 37"/>
          <p:cNvSpPr txBox="1"/>
          <p:nvPr>
            <p:custDataLst>
              <p:tags r:id="rId2"/>
            </p:custDataLst>
          </p:nvPr>
        </p:nvSpPr>
        <p:spPr>
          <a:xfrm>
            <a:off x="971601" y="811183"/>
            <a:ext cx="2160240" cy="392415"/>
          </a:xfrm>
          <a:prstGeom prst="rect">
            <a:avLst/>
          </a:prstGeom>
          <a:noFill/>
          <a:ln w="38100" cmpd="sng">
            <a:solidFill>
              <a:srgbClr val="FF0000"/>
            </a:solidFill>
            <a:prstDash val="solid"/>
          </a:ln>
        </p:spPr>
        <p:txBody>
          <a:bodyPr wrap="square" lIns="68580" tIns="34290" rIns="68580" bIns="34290" rtlCol="0">
            <a:spAutoFit/>
          </a:bodyPr>
          <a:lstStyle/>
          <a:p>
            <a:r>
              <a:rPr lang="zh-CN" altLang="en-US" sz="2100" b="1" dirty="0" smtClean="0">
                <a:latin typeface="黑体" panose="02010609060101010101" pitchFamily="49" charset="-122"/>
                <a:ea typeface="黑体" panose="02010609060101010101" pitchFamily="49" charset="-122"/>
                <a:cs typeface="方正粗黑宋简体" panose="02000000000000000000" charset="-122"/>
              </a:rPr>
              <a:t>鸦</a:t>
            </a:r>
            <a:r>
              <a:rPr lang="zh-CN" altLang="en-US" sz="2100" b="1" dirty="0">
                <a:latin typeface="黑体" panose="02010609060101010101" pitchFamily="49" charset="-122"/>
                <a:ea typeface="黑体" panose="02010609060101010101" pitchFamily="49" charset="-122"/>
                <a:cs typeface="方正粗黑宋简体" panose="02000000000000000000" charset="-122"/>
              </a:rPr>
              <a:t>片走私的危</a:t>
            </a:r>
            <a:r>
              <a:rPr lang="zh-CN" altLang="en-US" sz="2100" b="1" dirty="0" smtClean="0">
                <a:latin typeface="黑体" panose="02010609060101010101" pitchFamily="49" charset="-122"/>
                <a:ea typeface="黑体" panose="02010609060101010101" pitchFamily="49" charset="-122"/>
                <a:cs typeface="方正粗黑宋简体" panose="02000000000000000000" charset="-122"/>
              </a:rPr>
              <a:t>害</a:t>
            </a:r>
            <a:r>
              <a:rPr lang="en-US" altLang="zh-CN" sz="2100" b="1" dirty="0" smtClean="0">
                <a:latin typeface="黑体" panose="02010609060101010101" pitchFamily="49" charset="-122"/>
                <a:ea typeface="黑体" panose="02010609060101010101" pitchFamily="49" charset="-122"/>
                <a:cs typeface="方正粗黑宋简体" panose="02000000000000000000" charset="-122"/>
              </a:rPr>
              <a:t>:</a:t>
            </a:r>
            <a:endParaRPr lang="zh-CN" altLang="en-US" sz="2100" b="1" dirty="0">
              <a:latin typeface="黑体" panose="02010609060101010101" pitchFamily="49" charset="-122"/>
              <a:ea typeface="黑体" panose="02010609060101010101" pitchFamily="49" charset="-122"/>
              <a:cs typeface="方正粗黑宋简体" panose="02000000000000000000" charset="-122"/>
            </a:endParaRPr>
          </a:p>
        </p:txBody>
      </p:sp>
      <p:sp>
        <p:nvSpPr>
          <p:cNvPr id="25" name="矩形 24"/>
          <p:cNvSpPr/>
          <p:nvPr/>
        </p:nvSpPr>
        <p:spPr>
          <a:xfrm>
            <a:off x="5316379" y="1162526"/>
            <a:ext cx="3002280" cy="3355658"/>
          </a:xfrm>
          <a:prstGeom prst="rect">
            <a:avLst/>
          </a:prstGeom>
          <a:blipFill>
            <a:blip r:embed="rId3" cstate="email"/>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黑体" panose="02010609060101010101" pitchFamily="49" charset="-122"/>
              <a:ea typeface="黑体" panose="02010609060101010101" pitchFamily="49" charset="-122"/>
            </a:endParaRPr>
          </a:p>
        </p:txBody>
      </p:sp>
      <p:pic>
        <p:nvPicPr>
          <p:cNvPr id="26" name="图片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16378" y="1162526"/>
            <a:ext cx="3035422" cy="3319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4" descr="51fa3a9f2960c25659fa544905e535c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7321" y="1179016"/>
            <a:ext cx="2993536" cy="330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5" descr="3dc1f8e1cb50a7877ed3fca1e3d6f6cc"/>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37320" y="1198074"/>
            <a:ext cx="3014480" cy="3283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圆角矩形 35"/>
          <p:cNvSpPr/>
          <p:nvPr/>
        </p:nvSpPr>
        <p:spPr>
          <a:xfrm>
            <a:off x="4716016" y="771550"/>
            <a:ext cx="4104456" cy="4032448"/>
          </a:xfrm>
          <a:prstGeom prst="roundRect">
            <a:avLst/>
          </a:prstGeom>
          <a:solidFill>
            <a:srgbClr val="5913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fontAlgn="auto">
              <a:lnSpc>
                <a:spcPct val="130000"/>
              </a:lnSpc>
            </a:pPr>
            <a:r>
              <a:rPr lang="zh-CN" altLang="en-US" b="1" dirty="0">
                <a:latin typeface="黑体" panose="02010609060101010101" pitchFamily="49" charset="-122"/>
                <a:ea typeface="黑体" panose="02010609060101010101" pitchFamily="49" charset="-122"/>
              </a:rPr>
              <a:t>炮子谣</a:t>
            </a:r>
            <a:endParaRPr lang="zh-CN" altLang="en-US" b="1" dirty="0">
              <a:latin typeface="黑体" panose="02010609060101010101" pitchFamily="49" charset="-122"/>
              <a:ea typeface="黑体" panose="02010609060101010101" pitchFamily="49" charset="-122"/>
            </a:endParaRPr>
          </a:p>
          <a:p>
            <a:pPr algn="ctr" fontAlgn="auto">
              <a:lnSpc>
                <a:spcPct val="130000"/>
              </a:lnSpc>
            </a:pPr>
            <a:r>
              <a:rPr lang="zh-CN" altLang="en-US" b="1" dirty="0">
                <a:latin typeface="黑体" panose="02010609060101010101" pitchFamily="49" charset="-122"/>
                <a:ea typeface="黑体" panose="02010609060101010101" pitchFamily="49" charset="-122"/>
              </a:rPr>
              <a:t>请君莫畏大炮子，</a:t>
            </a:r>
            <a:endParaRPr lang="zh-CN" altLang="en-US" b="1" dirty="0">
              <a:latin typeface="黑体" panose="02010609060101010101" pitchFamily="49" charset="-122"/>
              <a:ea typeface="黑体" panose="02010609060101010101" pitchFamily="49" charset="-122"/>
            </a:endParaRPr>
          </a:p>
          <a:p>
            <a:pPr algn="ctr" fontAlgn="auto">
              <a:lnSpc>
                <a:spcPct val="130000"/>
              </a:lnSpc>
            </a:pPr>
            <a:r>
              <a:rPr lang="zh-CN" altLang="en-US" b="1" dirty="0">
                <a:latin typeface="黑体" panose="02010609060101010101" pitchFamily="49" charset="-122"/>
                <a:ea typeface="黑体" panose="02010609060101010101" pitchFamily="49" charset="-122"/>
              </a:rPr>
              <a:t>百炮才闻几个死？</a:t>
            </a:r>
            <a:endParaRPr lang="zh-CN" altLang="en-US" b="1" dirty="0">
              <a:latin typeface="黑体" panose="02010609060101010101" pitchFamily="49" charset="-122"/>
              <a:ea typeface="黑体" panose="02010609060101010101" pitchFamily="49" charset="-122"/>
            </a:endParaRPr>
          </a:p>
          <a:p>
            <a:pPr algn="ctr" fontAlgn="auto">
              <a:lnSpc>
                <a:spcPct val="130000"/>
              </a:lnSpc>
            </a:pPr>
            <a:r>
              <a:rPr lang="zh-CN" altLang="en-US" b="1" dirty="0">
                <a:latin typeface="黑体" panose="02010609060101010101" pitchFamily="49" charset="-122"/>
                <a:ea typeface="黑体" panose="02010609060101010101" pitchFamily="49" charset="-122"/>
              </a:rPr>
              <a:t>请君莫畏火箭烧，</a:t>
            </a:r>
            <a:endParaRPr lang="zh-CN" altLang="en-US" b="1" dirty="0">
              <a:latin typeface="黑体" panose="02010609060101010101" pitchFamily="49" charset="-122"/>
              <a:ea typeface="黑体" panose="02010609060101010101" pitchFamily="49" charset="-122"/>
            </a:endParaRPr>
          </a:p>
          <a:p>
            <a:pPr algn="ctr" fontAlgn="auto">
              <a:lnSpc>
                <a:spcPct val="130000"/>
              </a:lnSpc>
            </a:pPr>
            <a:r>
              <a:rPr lang="zh-CN" altLang="en-US" b="1" dirty="0">
                <a:latin typeface="黑体" panose="02010609060101010101" pitchFamily="49" charset="-122"/>
                <a:ea typeface="黑体" panose="02010609060101010101" pitchFamily="49" charset="-122"/>
              </a:rPr>
              <a:t>彻夜才烧二三里。</a:t>
            </a:r>
            <a:endParaRPr lang="zh-CN" altLang="en-US" b="1" dirty="0">
              <a:latin typeface="黑体" panose="02010609060101010101" pitchFamily="49" charset="-122"/>
              <a:ea typeface="黑体" panose="02010609060101010101" pitchFamily="49" charset="-122"/>
            </a:endParaRPr>
          </a:p>
          <a:p>
            <a:pPr algn="ctr" fontAlgn="auto">
              <a:lnSpc>
                <a:spcPct val="130000"/>
              </a:lnSpc>
            </a:pPr>
            <a:r>
              <a:rPr lang="zh-CN" altLang="en-US" b="1" dirty="0">
                <a:latin typeface="黑体" panose="02010609060101010101" pitchFamily="49" charset="-122"/>
                <a:ea typeface="黑体" panose="02010609060101010101" pitchFamily="49" charset="-122"/>
              </a:rPr>
              <a:t>我所畏者鸦片烟，</a:t>
            </a:r>
            <a:endParaRPr lang="zh-CN" altLang="en-US" b="1" dirty="0">
              <a:latin typeface="黑体" panose="02010609060101010101" pitchFamily="49" charset="-122"/>
              <a:ea typeface="黑体" panose="02010609060101010101" pitchFamily="49" charset="-122"/>
            </a:endParaRPr>
          </a:p>
          <a:p>
            <a:pPr algn="ctr" fontAlgn="auto">
              <a:lnSpc>
                <a:spcPct val="130000"/>
              </a:lnSpc>
            </a:pPr>
            <a:r>
              <a:rPr lang="zh-CN" altLang="en-US" b="1" dirty="0">
                <a:latin typeface="黑体" panose="02010609060101010101" pitchFamily="49" charset="-122"/>
                <a:ea typeface="黑体" panose="02010609060101010101" pitchFamily="49" charset="-122"/>
              </a:rPr>
              <a:t>杀人不计亿万千。</a:t>
            </a:r>
            <a:endParaRPr lang="zh-CN" altLang="en-US" b="1" dirty="0">
              <a:latin typeface="黑体" panose="02010609060101010101" pitchFamily="49" charset="-122"/>
              <a:ea typeface="黑体" panose="02010609060101010101" pitchFamily="49" charset="-122"/>
            </a:endParaRPr>
          </a:p>
          <a:p>
            <a:pPr algn="ctr" fontAlgn="auto">
              <a:lnSpc>
                <a:spcPct val="130000"/>
              </a:lnSpc>
            </a:pPr>
            <a:r>
              <a:rPr lang="zh-CN" altLang="en-US" b="1" dirty="0">
                <a:latin typeface="黑体" panose="02010609060101010101" pitchFamily="49" charset="-122"/>
                <a:ea typeface="黑体" panose="02010609060101010101" pitchFamily="49" charset="-122"/>
              </a:rPr>
              <a:t>君知炮打肢体裂，</a:t>
            </a:r>
            <a:endParaRPr lang="zh-CN" altLang="en-US" b="1" dirty="0">
              <a:latin typeface="黑体" panose="02010609060101010101" pitchFamily="49" charset="-122"/>
              <a:ea typeface="黑体" panose="02010609060101010101" pitchFamily="49" charset="-122"/>
            </a:endParaRPr>
          </a:p>
          <a:p>
            <a:pPr algn="ctr" fontAlgn="auto">
              <a:lnSpc>
                <a:spcPct val="130000"/>
              </a:lnSpc>
            </a:pPr>
            <a:r>
              <a:rPr lang="zh-CN" altLang="en-US" b="1" dirty="0">
                <a:latin typeface="黑体" panose="02010609060101010101" pitchFamily="49" charset="-122"/>
                <a:ea typeface="黑体" panose="02010609060101010101" pitchFamily="49" charset="-122"/>
              </a:rPr>
              <a:t>不知吃烟肠胃皆熬煎，</a:t>
            </a:r>
            <a:endParaRPr lang="zh-CN" altLang="en-US" b="1" dirty="0">
              <a:latin typeface="黑体" panose="02010609060101010101" pitchFamily="49" charset="-122"/>
              <a:ea typeface="黑体" panose="02010609060101010101" pitchFamily="49" charset="-122"/>
            </a:endParaRPr>
          </a:p>
          <a:p>
            <a:pPr algn="ctr" fontAlgn="auto">
              <a:lnSpc>
                <a:spcPct val="130000"/>
              </a:lnSpc>
            </a:pPr>
            <a:r>
              <a:rPr lang="zh-CN" altLang="en-US" b="1" dirty="0">
                <a:latin typeface="黑体" panose="02010609060101010101" pitchFamily="49" charset="-122"/>
                <a:ea typeface="黑体" panose="02010609060101010101" pitchFamily="49" charset="-122"/>
              </a:rPr>
              <a:t>君知火箭破产业，</a:t>
            </a:r>
            <a:endParaRPr lang="zh-CN" altLang="en-US" b="1" dirty="0">
              <a:latin typeface="黑体" panose="02010609060101010101" pitchFamily="49" charset="-122"/>
              <a:ea typeface="黑体" panose="02010609060101010101" pitchFamily="49" charset="-122"/>
            </a:endParaRPr>
          </a:p>
          <a:p>
            <a:pPr algn="ctr" fontAlgn="auto">
              <a:lnSpc>
                <a:spcPct val="130000"/>
              </a:lnSpc>
            </a:pPr>
            <a:r>
              <a:rPr lang="zh-CN" altLang="en-US" b="1" dirty="0">
                <a:latin typeface="黑体" panose="02010609060101010101" pitchFamily="49" charset="-122"/>
                <a:ea typeface="黑体" panose="02010609060101010101" pitchFamily="49" charset="-122"/>
              </a:rPr>
              <a:t>不知买烟费尽囊中钱。</a:t>
            </a:r>
            <a:endParaRPr lang="zh-CN" altLang="en-US" b="1" dirty="0">
              <a:latin typeface="黑体" panose="02010609060101010101" pitchFamily="49" charset="-122"/>
              <a:ea typeface="黑体" panose="02010609060101010101" pitchFamily="49" charset="-122"/>
            </a:endParaRPr>
          </a:p>
        </p:txBody>
      </p:sp>
      <p:sp>
        <p:nvSpPr>
          <p:cNvPr id="31" name="文本框 12"/>
          <p:cNvSpPr txBox="1"/>
          <p:nvPr/>
        </p:nvSpPr>
        <p:spPr>
          <a:xfrm>
            <a:off x="297743" y="4301946"/>
            <a:ext cx="6866545" cy="392415"/>
          </a:xfrm>
          <a:prstGeom prst="rect">
            <a:avLst/>
          </a:prstGeom>
          <a:noFill/>
        </p:spPr>
        <p:txBody>
          <a:bodyPr wrap="square" lIns="68580" tIns="34290" rIns="68580" bIns="34290" rtlCol="0">
            <a:spAutoFit/>
          </a:bodyPr>
          <a:lstStyle/>
          <a:p>
            <a:r>
              <a:rPr lang="zh-CN" altLang="en-US" sz="2100" b="1" dirty="0" smtClean="0">
                <a:latin typeface="黑体" panose="02010609060101010101" pitchFamily="49" charset="-122"/>
                <a:ea typeface="黑体" panose="02010609060101010101" pitchFamily="49" charset="-122"/>
                <a:cs typeface="苏新诗柳楷简" panose="02010600000101010101" charset="-122"/>
              </a:rPr>
              <a:t>（</a:t>
            </a:r>
            <a:r>
              <a:rPr lang="en-US" altLang="zh-CN" sz="2100" b="1" dirty="0">
                <a:latin typeface="黑体" panose="02010609060101010101" pitchFamily="49" charset="-122"/>
                <a:ea typeface="黑体" panose="02010609060101010101" pitchFamily="49" charset="-122"/>
                <a:cs typeface="苏新诗柳楷简" panose="02010600000101010101" charset="-122"/>
              </a:rPr>
              <a:t>4</a:t>
            </a:r>
            <a:r>
              <a:rPr lang="zh-CN" altLang="en-US" sz="2100" b="1" dirty="0" smtClean="0">
                <a:latin typeface="黑体" panose="02010609060101010101" pitchFamily="49" charset="-122"/>
                <a:ea typeface="黑体" panose="02010609060101010101" pitchFamily="49" charset="-122"/>
                <a:cs typeface="苏新诗柳楷简" panose="02010600000101010101" charset="-122"/>
              </a:rPr>
              <a:t>）</a:t>
            </a:r>
            <a:r>
              <a:rPr lang="zh-CN" altLang="en-US" sz="2100" b="1" dirty="0">
                <a:latin typeface="黑体" panose="02010609060101010101" pitchFamily="49" charset="-122"/>
                <a:ea typeface="黑体" panose="02010609060101010101" pitchFamily="49" charset="-122"/>
                <a:cs typeface="苏新诗柳楷简" panose="02010600000101010101" charset="-122"/>
              </a:rPr>
              <a:t>社会上：</a:t>
            </a:r>
            <a:r>
              <a:rPr lang="zh-CN" altLang="en-US" sz="2100" b="1" dirty="0">
                <a:solidFill>
                  <a:srgbClr val="FF0000"/>
                </a:solidFill>
                <a:latin typeface="黑体" panose="02010609060101010101" pitchFamily="49" charset="-122"/>
                <a:ea typeface="黑体" panose="02010609060101010101" pitchFamily="49" charset="-122"/>
                <a:cs typeface="苏新诗柳楷简" panose="02010600000101010101" charset="-122"/>
              </a:rPr>
              <a:t>摧残</a:t>
            </a:r>
            <a:r>
              <a:rPr lang="zh-CN" altLang="en-US" sz="2100" b="1" dirty="0">
                <a:latin typeface="黑体" panose="02010609060101010101" pitchFamily="49" charset="-122"/>
                <a:ea typeface="黑体" panose="02010609060101010101" pitchFamily="49" charset="-122"/>
                <a:cs typeface="苏新诗柳楷简" panose="02010600000101010101" charset="-122"/>
              </a:rPr>
              <a:t>国民</a:t>
            </a:r>
            <a:r>
              <a:rPr lang="zh-CN" altLang="en-US" sz="2100" b="1" dirty="0" smtClean="0">
                <a:solidFill>
                  <a:srgbClr val="FF0000"/>
                </a:solidFill>
                <a:latin typeface="黑体" panose="02010609060101010101" pitchFamily="49" charset="-122"/>
                <a:ea typeface="黑体" panose="02010609060101010101" pitchFamily="49" charset="-122"/>
                <a:cs typeface="苏新诗柳楷简" panose="02010600000101010101" charset="-122"/>
              </a:rPr>
              <a:t>体质，身心健康。</a:t>
            </a:r>
            <a:endParaRPr lang="zh-CN" altLang="en-US" sz="2100" b="1" dirty="0">
              <a:solidFill>
                <a:srgbClr val="FF0000"/>
              </a:solidFill>
              <a:latin typeface="黑体" panose="02010609060101010101" pitchFamily="49" charset="-122"/>
              <a:ea typeface="黑体" panose="02010609060101010101" pitchFamily="49" charset="-122"/>
              <a:cs typeface="苏新诗柳楷简" panose="02010600000101010101" charset="-122"/>
            </a:endParaRPr>
          </a:p>
        </p:txBody>
      </p:sp>
      <p:grpSp>
        <p:nvGrpSpPr>
          <p:cNvPr id="43" name="组合 42"/>
          <p:cNvGrpSpPr/>
          <p:nvPr/>
        </p:nvGrpSpPr>
        <p:grpSpPr>
          <a:xfrm>
            <a:off x="323528" y="4227739"/>
            <a:ext cx="8641080" cy="576263"/>
            <a:chOff x="1275" y="8261"/>
            <a:chExt cx="18144" cy="1210"/>
          </a:xfrm>
        </p:grpSpPr>
        <p:sp>
          <p:nvSpPr>
            <p:cNvPr id="45" name="矩形 44"/>
            <p:cNvSpPr/>
            <p:nvPr/>
          </p:nvSpPr>
          <p:spPr>
            <a:xfrm>
              <a:off x="1275" y="8261"/>
              <a:ext cx="17539" cy="1210"/>
            </a:xfrm>
            <a:prstGeom prst="rect">
              <a:avLst/>
            </a:prstGeom>
            <a:solidFill>
              <a:srgbClr val="510C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dirty="0">
                <a:latin typeface="黑体" panose="02010609060101010101" pitchFamily="49" charset="-122"/>
                <a:ea typeface="黑体" panose="02010609060101010101" pitchFamily="49" charset="-122"/>
              </a:endParaRPr>
            </a:p>
          </p:txBody>
        </p:sp>
        <p:sp>
          <p:nvSpPr>
            <p:cNvPr id="46" name="Text Box 20"/>
            <p:cNvSpPr txBox="1"/>
            <p:nvPr>
              <p:custDataLst>
                <p:tags r:id="rId7"/>
              </p:custDataLst>
            </p:nvPr>
          </p:nvSpPr>
          <p:spPr>
            <a:xfrm>
              <a:off x="3089" y="8506"/>
              <a:ext cx="16330" cy="814"/>
            </a:xfrm>
            <a:prstGeom prst="rect">
              <a:avLst/>
            </a:prstGeom>
            <a:noFill/>
            <a:ln w="9525">
              <a:noFill/>
            </a:ln>
            <a:effectLst>
              <a:outerShdw sx="999" sy="999" algn="ctr" rotWithShape="0">
                <a:srgbClr val="000000"/>
              </a:outerShdw>
            </a:effectLst>
          </p:spPr>
          <p:txBody>
            <a:bodyPr wrap="square" lIns="0" tIns="0" rIns="0" bIns="0" anchor="t">
              <a:spAutoFit/>
            </a:bodyPr>
            <a:lstStyle>
              <a:defPPr>
                <a:defRPr lang="zh-CN"/>
              </a:defPPr>
              <a:lvl1pPr>
                <a:lnSpc>
                  <a:spcPct val="1200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2100" b="1" dirty="0">
                  <a:solidFill>
                    <a:srgbClr val="FFFF00"/>
                  </a:solidFill>
                  <a:latin typeface="黑体" panose="02010609060101010101" pitchFamily="49" charset="-122"/>
                  <a:ea typeface="黑体" panose="02010609060101010101" pitchFamily="49" charset="-122"/>
                  <a:cs typeface="方正粗黑宋简体" panose="02000000000000000000" charset="-122"/>
                </a:rPr>
                <a:t>面对鸦片在中国的泛滥，当时的中国统治阶级采取了什么措施？</a:t>
              </a:r>
              <a:endParaRPr lang="zh-CN" altLang="en-US" sz="2100" b="1" dirty="0">
                <a:solidFill>
                  <a:srgbClr val="FFFF00"/>
                </a:solidFill>
                <a:latin typeface="黑体" panose="02010609060101010101" pitchFamily="49" charset="-122"/>
                <a:ea typeface="黑体" panose="02010609060101010101" pitchFamily="49" charset="-122"/>
                <a:cs typeface="方正粗黑宋简体" panose="02000000000000000000" charset="-122"/>
              </a:endParaRPr>
            </a:p>
          </p:txBody>
        </p:sp>
        <p:sp>
          <p:nvSpPr>
            <p:cNvPr id="47" name="iconfont-11092-5226548"/>
            <p:cNvSpPr>
              <a:spLocks noChangeAspect="1"/>
            </p:cNvSpPr>
            <p:nvPr/>
          </p:nvSpPr>
          <p:spPr bwMode="auto">
            <a:xfrm>
              <a:off x="1577" y="8412"/>
              <a:ext cx="1210" cy="1058"/>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accent1">
                <a:lumMod val="40000"/>
                <a:lumOff val="60000"/>
              </a:schemeClr>
            </a:solidFill>
            <a:ln>
              <a:noFill/>
            </a:ln>
          </p:spPr>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blinds(horizontal)">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blinds(horizontal)">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blinds(horizontal)">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barn(inVertical)">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barn(inVertical)">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barn(inVertical)">
                                      <p:cBhvr>
                                        <p:cTn id="42" dur="5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barn(inVertical)">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barn(inVertical)">
                                      <p:cBhvr>
                                        <p:cTn id="52" dur="500"/>
                                        <p:tgtEl>
                                          <p:spTgt spid="38"/>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additive="base">
                                        <p:cTn id="57" dur="500" fill="hold"/>
                                        <p:tgtEl>
                                          <p:spTgt spid="39"/>
                                        </p:tgtEl>
                                        <p:attrNameLst>
                                          <p:attrName>ppt_x</p:attrName>
                                        </p:attrNameLst>
                                      </p:cBhvr>
                                      <p:tavLst>
                                        <p:tav tm="0">
                                          <p:val>
                                            <p:strVal val="#ppt_x"/>
                                          </p:val>
                                        </p:tav>
                                        <p:tav tm="100000">
                                          <p:val>
                                            <p:strVal val="#ppt_x"/>
                                          </p:val>
                                        </p:tav>
                                      </p:tavLst>
                                    </p:anim>
                                    <p:anim calcmode="lin" valueType="num">
                                      <p:cBhvr additive="base">
                                        <p:cTn id="5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1000"/>
                                        <p:tgtEl>
                                          <p:spTgt spid="43"/>
                                        </p:tgtEl>
                                      </p:cBhvr>
                                    </p:animEffect>
                                    <p:anim calcmode="lin" valueType="num">
                                      <p:cBhvr>
                                        <p:cTn id="64" dur="1000" fill="hold"/>
                                        <p:tgtEl>
                                          <p:spTgt spid="43"/>
                                        </p:tgtEl>
                                        <p:attrNameLst>
                                          <p:attrName>ppt_x</p:attrName>
                                        </p:attrNameLst>
                                      </p:cBhvr>
                                      <p:tavLst>
                                        <p:tav tm="0">
                                          <p:val>
                                            <p:strVal val="#ppt_x"/>
                                          </p:val>
                                        </p:tav>
                                        <p:tav tm="100000">
                                          <p:val>
                                            <p:strVal val="#ppt_x"/>
                                          </p:val>
                                        </p:tav>
                                      </p:tavLst>
                                    </p:anim>
                                    <p:anim calcmode="lin" valueType="num">
                                      <p:cBhvr>
                                        <p:cTn id="6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7" grpId="0"/>
      <p:bldP spid="38" grpId="0" animBg="1"/>
      <p:bldP spid="39" grpId="0" animBg="1"/>
      <p:bldP spid="25" grpId="0" animBg="1"/>
      <p:bldP spid="25" grpId="1" animBg="1"/>
      <p:bldP spid="36" grpId="0" animBg="1"/>
      <p:bldP spid="36" grpId="1" animBg="1"/>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130"/>
          <p:cNvSpPr txBox="1"/>
          <p:nvPr>
            <p:custDataLst>
              <p:tags r:id="rId1"/>
            </p:custDataLst>
          </p:nvPr>
        </p:nvSpPr>
        <p:spPr>
          <a:xfrm>
            <a:off x="633379" y="771550"/>
            <a:ext cx="7397828" cy="392415"/>
          </a:xfrm>
          <a:prstGeom prst="rect">
            <a:avLst/>
          </a:prstGeom>
          <a:noFill/>
        </p:spPr>
        <p:style>
          <a:lnRef idx="3">
            <a:schemeClr val="lt1"/>
          </a:lnRef>
          <a:fillRef idx="1">
            <a:schemeClr val="accent2"/>
          </a:fillRef>
          <a:effectRef idx="1">
            <a:schemeClr val="accent2"/>
          </a:effectRef>
          <a:fontRef idx="minor">
            <a:schemeClr val="lt1"/>
          </a:fontRef>
        </p:style>
        <p:txBody>
          <a:bodyPr wrap="square" lIns="68580" tIns="34290" rIns="68580" bIns="34290">
            <a:spAutoFit/>
          </a:bodyPr>
          <a:lstStyle/>
          <a:p>
            <a:pPr marL="257175" indent="-257175">
              <a:buFont typeface="Wingdings" panose="05000000000000000000" pitchFamily="2" charset="2"/>
              <a:buChar char="u"/>
            </a:pPr>
            <a:r>
              <a:rPr lang="zh-CN" altLang="en-US" sz="2100" dirty="0">
                <a:solidFill>
                  <a:schemeClr val="tx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清政府当朝对于鸦片形成了</a:t>
            </a:r>
            <a:r>
              <a:rPr lang="zh-CN" altLang="en-US" sz="21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“弛禁”</a:t>
            </a:r>
            <a:r>
              <a:rPr lang="zh-CN" altLang="en-US" sz="2100" dirty="0">
                <a:solidFill>
                  <a:schemeClr val="tx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与</a:t>
            </a:r>
            <a:r>
              <a:rPr lang="zh-CN" altLang="en-US" sz="21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“严禁”</a:t>
            </a:r>
            <a:r>
              <a:rPr lang="zh-CN" altLang="en-US" sz="2100" dirty="0">
                <a:solidFill>
                  <a:schemeClr val="tx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两个派别。</a:t>
            </a:r>
            <a:endParaRPr lang="zh-CN" altLang="en-US" sz="2100" dirty="0">
              <a:solidFill>
                <a:schemeClr val="tx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pSp>
        <p:nvGrpSpPr>
          <p:cNvPr id="30" name="组合 131"/>
          <p:cNvGrpSpPr/>
          <p:nvPr>
            <p:custDataLst>
              <p:tags r:id="rId2"/>
            </p:custDataLst>
          </p:nvPr>
        </p:nvGrpSpPr>
        <p:grpSpPr>
          <a:xfrm>
            <a:off x="3347864" y="2643758"/>
            <a:ext cx="2408001" cy="2123256"/>
            <a:chOff x="4490666" y="3429000"/>
            <a:chExt cx="3210668" cy="3185699"/>
          </a:xfrm>
        </p:grpSpPr>
        <p:pic>
          <p:nvPicPr>
            <p:cNvPr id="31" name="图片 30"/>
            <p:cNvPicPr>
              <a:picLocks noChangeAspect="1"/>
            </p:cNvPicPr>
            <p:nvPr>
              <p:custDataLst>
                <p:tags r:id="rId3"/>
              </p:custDataLst>
            </p:nvPr>
          </p:nvPicPr>
          <p:blipFill>
            <a:blip r:embed="rId4" cstate="print"/>
            <a:stretch>
              <a:fillRect/>
            </a:stretch>
          </p:blipFill>
          <p:spPr>
            <a:xfrm>
              <a:off x="4490666" y="3429000"/>
              <a:ext cx="3210668" cy="2623457"/>
            </a:xfrm>
            <a:prstGeom prst="rect">
              <a:avLst/>
            </a:prstGeom>
          </p:spPr>
        </p:pic>
        <p:sp>
          <p:nvSpPr>
            <p:cNvPr id="32" name="文本框 133"/>
            <p:cNvSpPr txBox="1"/>
            <p:nvPr>
              <p:custDataLst>
                <p:tags r:id="rId5"/>
              </p:custDataLst>
            </p:nvPr>
          </p:nvSpPr>
          <p:spPr>
            <a:xfrm>
              <a:off x="4933406" y="6060559"/>
              <a:ext cx="2325188" cy="554140"/>
            </a:xfrm>
            <a:prstGeom prst="rect">
              <a:avLst/>
            </a:prstGeom>
            <a:solidFill>
              <a:srgbClr val="FFC000"/>
            </a:solidFill>
          </p:spPr>
          <p:txBody>
            <a:bodyPr wrap="square" rtlCol="0">
              <a:spAutoFit/>
            </a:bodyPr>
            <a:lstStyle/>
            <a:p>
              <a:pPr algn="ctr"/>
              <a:r>
                <a:rPr lang="zh-CN" altLang="en-US"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道光皇帝</a:t>
              </a:r>
              <a:endParaRPr lang="zh-CN" altLang="en-US"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pSp>
      <p:grpSp>
        <p:nvGrpSpPr>
          <p:cNvPr id="33" name="组合 134"/>
          <p:cNvGrpSpPr/>
          <p:nvPr>
            <p:custDataLst>
              <p:tags r:id="rId6"/>
            </p:custDataLst>
          </p:nvPr>
        </p:nvGrpSpPr>
        <p:grpSpPr>
          <a:xfrm>
            <a:off x="4860031" y="1338712"/>
            <a:ext cx="4090103" cy="2241149"/>
            <a:chOff x="6462898" y="1680808"/>
            <a:chExt cx="5453470" cy="2988199"/>
          </a:xfrm>
        </p:grpSpPr>
        <p:sp>
          <p:nvSpPr>
            <p:cNvPr id="34" name="TextBox 6"/>
            <p:cNvSpPr txBox="1"/>
            <p:nvPr>
              <p:custDataLst>
                <p:tags r:id="rId7"/>
              </p:custDataLst>
            </p:nvPr>
          </p:nvSpPr>
          <p:spPr>
            <a:xfrm>
              <a:off x="8396996" y="1680808"/>
              <a:ext cx="2293620" cy="738664"/>
            </a:xfrm>
            <a:prstGeom prst="rect">
              <a:avLst/>
            </a:prstGeom>
            <a:noFill/>
          </p:spPr>
          <p:txBody>
            <a:bodyPr wrap="square">
              <a:spAutoFit/>
            </a:bodyPr>
            <a:lstStyle>
              <a:defPPr>
                <a:defRPr lang="zh-CN"/>
              </a:defPPr>
              <a:lvl1pPr>
                <a:defRPr sz="3600">
                  <a:solidFill>
                    <a:schemeClr val="tx2">
                      <a:lumMod val="60000"/>
                      <a:lumOff val="40000"/>
                    </a:schemeClr>
                  </a:solidFill>
                  <a:latin typeface="李旭科毛笔行书" panose="02010600030101010101" pitchFamily="2" charset="-122"/>
                  <a:ea typeface="李旭科毛笔行书" panose="02010600030101010101" pitchFamily="2" charset="-122"/>
                </a:defRPr>
              </a:lvl1pPr>
            </a:lstStyle>
            <a:p>
              <a:pPr algn="ctr"/>
              <a:r>
                <a:rPr lang="zh-CN" altLang="en-US" sz="3000"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严禁派</a:t>
              </a:r>
              <a:endParaRPr lang="zh-CN" altLang="en-US" sz="3000"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pSp>
          <p:nvGrpSpPr>
            <p:cNvPr id="35" name="组合 136"/>
            <p:cNvGrpSpPr/>
            <p:nvPr>
              <p:custDataLst>
                <p:tags r:id="rId8"/>
              </p:custDataLst>
            </p:nvPr>
          </p:nvGrpSpPr>
          <p:grpSpPr>
            <a:xfrm flipH="1">
              <a:off x="6462898" y="2007563"/>
              <a:ext cx="5246506" cy="2661444"/>
              <a:chOff x="482598" y="2007562"/>
              <a:chExt cx="5246506" cy="2661444"/>
            </a:xfrm>
          </p:grpSpPr>
          <p:pic>
            <p:nvPicPr>
              <p:cNvPr id="37" name="图片 36"/>
              <p:cNvPicPr>
                <a:picLocks noChangeAspect="1"/>
              </p:cNvPicPr>
              <p:nvPr>
                <p:custDataLst>
                  <p:tags r:id="rId9"/>
                </p:custDataLst>
              </p:nvPr>
            </p:nvPicPr>
            <p:blipFill>
              <a:blip r:embed="rId10" cstate="print"/>
              <a:srcRect l="22412" r="23492"/>
              <a:stretch>
                <a:fillRect/>
              </a:stretch>
            </p:blipFill>
            <p:spPr>
              <a:xfrm rot="16200000">
                <a:off x="1775129" y="715031"/>
                <a:ext cx="2661444" cy="5246506"/>
              </a:xfrm>
              <a:prstGeom prst="rect">
                <a:avLst/>
              </a:prstGeom>
            </p:spPr>
          </p:pic>
          <p:sp>
            <p:nvSpPr>
              <p:cNvPr id="38" name="文本框 138"/>
              <p:cNvSpPr txBox="1"/>
              <p:nvPr>
                <p:custDataLst>
                  <p:tags r:id="rId11"/>
                </p:custDataLst>
              </p:nvPr>
            </p:nvSpPr>
            <p:spPr>
              <a:xfrm>
                <a:off x="1984687" y="2652783"/>
                <a:ext cx="3122020" cy="1257780"/>
              </a:xfrm>
              <a:prstGeom prst="rect">
                <a:avLst/>
              </a:prstGeom>
              <a:noFill/>
            </p:spPr>
            <p:txBody>
              <a:bodyPr wrap="square">
                <a:spAutoFit/>
              </a:bodyPr>
              <a:lstStyle/>
              <a:p>
                <a:pPr algn="just" defTabSz="600075">
                  <a:lnSpc>
                    <a:spcPct val="90000"/>
                  </a:lnSpc>
                  <a:spcAft>
                    <a:spcPct val="35000"/>
                  </a:spcAft>
                </a:pPr>
                <a:r>
                  <a:rPr lang="zh-CN" altLang="en-US" sz="1400" b="1" kern="1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方正粗黑宋简体" panose="02000000000000000000" charset="-122"/>
                  </a:rPr>
                  <a:t>代表人物：林则徐</a:t>
                </a:r>
                <a:endParaRPr lang="en-US" altLang="zh-CN" sz="1400" b="1" kern="1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方正粗黑宋简体" panose="02000000000000000000" charset="-122"/>
                </a:endParaRPr>
              </a:p>
              <a:p>
                <a:pPr algn="just" defTabSz="600075">
                  <a:lnSpc>
                    <a:spcPct val="90000"/>
                  </a:lnSpc>
                  <a:spcAft>
                    <a:spcPct val="35000"/>
                  </a:spcAft>
                </a:pPr>
                <a:r>
                  <a:rPr lang="zh-CN" altLang="en-US" sz="1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方正粗黑宋简体" panose="02000000000000000000" charset="-122"/>
                  </a:rPr>
                  <a:t>“若犹泄泄视之，是使数十年后，中原几无可以御敌之兵，且无可以充饷之银。”</a:t>
                </a:r>
                <a:endParaRPr lang="zh-CN" altLang="en-US" sz="1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方正粗黑宋简体" panose="02000000000000000000" charset="-122"/>
                </a:endParaRPr>
              </a:p>
            </p:txBody>
          </p:sp>
        </p:grpSp>
        <p:pic>
          <p:nvPicPr>
            <p:cNvPr id="36" name="图片 35"/>
            <p:cNvPicPr>
              <a:picLocks noChangeAspect="1"/>
            </p:cNvPicPr>
            <p:nvPr>
              <p:custDataLst>
                <p:tags r:id="rId12"/>
              </p:custDataLst>
            </p:nvPr>
          </p:nvPicPr>
          <p:blipFill>
            <a:blip r:embed="rId13" cstate="print">
              <a:extLst>
                <a:ext uri="{BEBA8EAE-BF5A-486C-A8C5-ECC9F3942E4B}">
                  <a14:imgProps xmlns:a14="http://schemas.microsoft.com/office/drawing/2010/main">
                    <a14:imgLayer r:embed="rId14">
                      <a14:imgEffect>
                        <a14:backgroundRemoval t="6400" b="97800" l="5175" r="93427">
                          <a14:foregroundMark x1="48531" y1="9900" x2="48531" y2="9900"/>
                          <a14:foregroundMark x1="50490" y1="6400" x2="50490" y2="6400"/>
                          <a14:foregroundMark x1="65175" y1="68300" x2="65175" y2="68300"/>
                          <a14:foregroundMark x1="93706" y1="63300" x2="93706" y2="63300"/>
                          <a14:foregroundMark x1="58741" y1="45400" x2="58741" y2="45400"/>
                          <a14:foregroundMark x1="38601" y1="35600" x2="68671" y2="79500"/>
                          <a14:foregroundMark x1="17063" y1="72100" x2="17063" y2="72100"/>
                          <a14:foregroundMark x1="8671" y1="86500" x2="8671" y2="86500"/>
                          <a14:foregroundMark x1="5175" y1="88300" x2="5175" y2="88300"/>
                          <a14:foregroundMark x1="52448" y1="97800" x2="52448" y2="97800"/>
                        </a14:backgroundRemoval>
                      </a14:imgEffect>
                    </a14:imgLayer>
                  </a14:imgProps>
                </a:ext>
              </a:extLst>
            </a:blip>
            <a:stretch>
              <a:fillRect/>
            </a:stretch>
          </p:blipFill>
          <p:spPr>
            <a:xfrm>
              <a:off x="10040597" y="1680808"/>
              <a:ext cx="1875771" cy="2623457"/>
            </a:xfrm>
            <a:prstGeom prst="rect">
              <a:avLst/>
            </a:prstGeom>
            <a:ln>
              <a:noFill/>
            </a:ln>
            <a:effectLst>
              <a:outerShdw blurRad="292100" dist="139700" dir="2700000" algn="tl" rotWithShape="0">
                <a:srgbClr val="333333">
                  <a:alpha val="65000"/>
                </a:srgbClr>
              </a:outerShdw>
            </a:effectLst>
          </p:spPr>
        </p:pic>
      </p:grpSp>
      <p:grpSp>
        <p:nvGrpSpPr>
          <p:cNvPr id="39" name="组合 140"/>
          <p:cNvGrpSpPr/>
          <p:nvPr>
            <p:custDataLst>
              <p:tags r:id="rId15"/>
            </p:custDataLst>
          </p:nvPr>
        </p:nvGrpSpPr>
        <p:grpSpPr>
          <a:xfrm>
            <a:off x="-170989" y="1338711"/>
            <a:ext cx="4310942" cy="2241150"/>
            <a:chOff x="-245131" y="1680808"/>
            <a:chExt cx="5747923" cy="2988200"/>
          </a:xfrm>
        </p:grpSpPr>
        <p:sp>
          <p:nvSpPr>
            <p:cNvPr id="40" name="TextBox 5"/>
            <p:cNvSpPr txBox="1"/>
            <p:nvPr>
              <p:custDataLst>
                <p:tags r:id="rId16"/>
              </p:custDataLst>
            </p:nvPr>
          </p:nvSpPr>
          <p:spPr>
            <a:xfrm>
              <a:off x="1758374" y="1680808"/>
              <a:ext cx="2352040" cy="738664"/>
            </a:xfrm>
            <a:prstGeom prst="rect">
              <a:avLst/>
            </a:prstGeom>
            <a:noFill/>
          </p:spPr>
          <p:txBody>
            <a:bodyPr wrap="square">
              <a:spAutoFit/>
            </a:bodyPr>
            <a:lstStyle/>
            <a:p>
              <a:pPr algn="ctr">
                <a:defRPr/>
              </a:pPr>
              <a:r>
                <a:rPr lang="zh-CN" altLang="en-US" sz="3000"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弛禁派</a:t>
              </a:r>
              <a:endParaRPr lang="zh-CN" altLang="en-US" sz="3000"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pSp>
          <p:nvGrpSpPr>
            <p:cNvPr id="41" name="组合 142"/>
            <p:cNvGrpSpPr/>
            <p:nvPr>
              <p:custDataLst>
                <p:tags r:id="rId17"/>
              </p:custDataLst>
            </p:nvPr>
          </p:nvGrpSpPr>
          <p:grpSpPr>
            <a:xfrm>
              <a:off x="844731" y="2007561"/>
              <a:ext cx="4658061" cy="2661447"/>
              <a:chOff x="844731" y="2007561"/>
              <a:chExt cx="4658061" cy="2661447"/>
            </a:xfrm>
          </p:grpSpPr>
          <p:pic>
            <p:nvPicPr>
              <p:cNvPr id="43" name="图片 42"/>
              <p:cNvPicPr>
                <a:picLocks noChangeAspect="1"/>
              </p:cNvPicPr>
              <p:nvPr>
                <p:custDataLst>
                  <p:tags r:id="rId18"/>
                </p:custDataLst>
              </p:nvPr>
            </p:nvPicPr>
            <p:blipFill>
              <a:blip r:embed="rId10" cstate="print"/>
              <a:srcRect l="22412" t="7692" r="23492"/>
              <a:stretch>
                <a:fillRect/>
              </a:stretch>
            </p:blipFill>
            <p:spPr>
              <a:xfrm rot="16200000">
                <a:off x="1843038" y="1009254"/>
                <a:ext cx="2661447" cy="4658061"/>
              </a:xfrm>
              <a:prstGeom prst="rect">
                <a:avLst/>
              </a:prstGeom>
            </p:spPr>
          </p:pic>
          <p:sp>
            <p:nvSpPr>
              <p:cNvPr id="44" name="文本框 144"/>
              <p:cNvSpPr txBox="1"/>
              <p:nvPr>
                <p:custDataLst>
                  <p:tags r:id="rId19"/>
                </p:custDataLst>
              </p:nvPr>
            </p:nvSpPr>
            <p:spPr>
              <a:xfrm>
                <a:off x="2046407" y="2576633"/>
                <a:ext cx="3072341" cy="1516312"/>
              </a:xfrm>
              <a:prstGeom prst="rect">
                <a:avLst/>
              </a:prstGeom>
              <a:noFill/>
            </p:spPr>
            <p:txBody>
              <a:bodyPr wrap="square">
                <a:spAutoFit/>
              </a:bodyPr>
              <a:lstStyle/>
              <a:p>
                <a:pPr algn="just" defTabSz="600075">
                  <a:lnSpc>
                    <a:spcPct val="90000"/>
                  </a:lnSpc>
                  <a:spcAft>
                    <a:spcPct val="35000"/>
                  </a:spcAft>
                </a:pPr>
                <a:r>
                  <a:rPr lang="zh-CN" altLang="en-US" sz="1400" b="1" kern="1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方正粗黑宋简体" panose="02000000000000000000" charset="-122"/>
                  </a:rPr>
                  <a:t>代表人物：许乃济</a:t>
                </a:r>
                <a:endParaRPr lang="en-US" altLang="zh-CN" sz="1400" b="1" kern="12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方正粗黑宋简体" panose="02000000000000000000" charset="-122"/>
                </a:endParaRPr>
              </a:p>
              <a:p>
                <a:pPr algn="just" defTabSz="600075">
                  <a:lnSpc>
                    <a:spcPct val="90000"/>
                  </a:lnSpc>
                  <a:spcAft>
                    <a:spcPct val="35000"/>
                  </a:spcAft>
                </a:pPr>
                <a:r>
                  <a:rPr lang="zh-CN" altLang="en-US" sz="1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方正粗黑宋简体" panose="02000000000000000000" charset="-122"/>
                  </a:rPr>
                  <a:t>“</a:t>
                </a:r>
                <a:r>
                  <a:rPr lang="zh-CN" altLang="zh-CN" sz="1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方正粗黑宋简体" panose="02000000000000000000" charset="-122"/>
                  </a:rPr>
                  <a:t>鸦片难以禁绝，不如允许纳税进口。官兵吸食，依例严惩；百姓吸食，</a:t>
                </a:r>
                <a:r>
                  <a:rPr lang="zh-CN" altLang="en-US" sz="1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方正粗黑宋简体" panose="02000000000000000000" charset="-122"/>
                  </a:rPr>
                  <a:t>听其</a:t>
                </a:r>
                <a:r>
                  <a:rPr lang="zh-CN" altLang="zh-CN" sz="1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方正粗黑宋简体" panose="02000000000000000000" charset="-122"/>
                  </a:rPr>
                  <a:t>自便。</a:t>
                </a:r>
                <a:r>
                  <a:rPr lang="zh-CN" altLang="en-US" sz="1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方正粗黑宋简体" panose="02000000000000000000" charset="-122"/>
                  </a:rPr>
                  <a:t>”</a:t>
                </a:r>
                <a:endParaRPr lang="zh-CN" altLang="en-US" sz="1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方正粗黑宋简体" panose="02000000000000000000" charset="-122"/>
                </a:endParaRPr>
              </a:p>
            </p:txBody>
          </p:sp>
        </p:grpSp>
        <p:pic>
          <p:nvPicPr>
            <p:cNvPr id="42" name="图片 41"/>
            <p:cNvPicPr>
              <a:picLocks noChangeAspect="1"/>
            </p:cNvPicPr>
            <p:nvPr>
              <p:custDataLst>
                <p:tags r:id="rId20"/>
              </p:custDataLst>
            </p:nvPr>
          </p:nvPicPr>
          <p:blipFill>
            <a:blip r:embed="rId21" cstate="print"/>
            <a:stretch>
              <a:fillRect/>
            </a:stretch>
          </p:blipFill>
          <p:spPr>
            <a:xfrm>
              <a:off x="-245131" y="1788171"/>
              <a:ext cx="2586027" cy="2586027"/>
            </a:xfrm>
            <a:prstGeom prst="rect">
              <a:avLst/>
            </a:prstGeom>
          </p:spPr>
        </p:pic>
      </p:grpSp>
      <p:pic>
        <p:nvPicPr>
          <p:cNvPr id="45" name="图片 44"/>
          <p:cNvPicPr>
            <a:picLocks noChangeAspect="1"/>
          </p:cNvPicPr>
          <p:nvPr>
            <p:custDataLst>
              <p:tags r:id="rId22"/>
            </p:custDataLst>
          </p:nvPr>
        </p:nvPicPr>
        <p:blipFill>
          <a:blip r:embed="rId23" cstate="print"/>
          <a:stretch>
            <a:fillRect/>
          </a:stretch>
        </p:blipFill>
        <p:spPr>
          <a:xfrm rot="18107680" flipV="1">
            <a:off x="5499314" y="3241695"/>
            <a:ext cx="1677011" cy="126505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22" presetClass="entr" presetSubtype="2"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wipe(right)">
                                      <p:cBhvr>
                                        <p:cTn id="10" dur="500"/>
                                        <p:tgtEl>
                                          <p:spTgt spid="3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barn(inVertical)">
                                      <p:cBhvr>
                                        <p:cTn id="15" dur="500"/>
                                        <p:tgtEl>
                                          <p:spTgt spid="3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wipe(down)">
                                      <p:cBhvr>
                                        <p:cTn id="2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p:nvPr/>
        </p:nvPicPr>
        <p:blipFill>
          <a:blip r:embed="rId1" r:link="rId2" cstate="print"/>
          <a:stretch>
            <a:fillRect/>
          </a:stretch>
        </p:blipFill>
        <p:spPr>
          <a:xfrm>
            <a:off x="5148065" y="1347614"/>
            <a:ext cx="2304256" cy="3272010"/>
          </a:xfrm>
          <a:prstGeom prst="rect">
            <a:avLst/>
          </a:prstGeom>
          <a:noFill/>
          <a:ln w="9525">
            <a:noFill/>
          </a:ln>
        </p:spPr>
      </p:pic>
      <p:sp>
        <p:nvSpPr>
          <p:cNvPr id="296993" name="文本框 296992"/>
          <p:cNvSpPr txBox="1"/>
          <p:nvPr/>
        </p:nvSpPr>
        <p:spPr>
          <a:xfrm>
            <a:off x="7399496" y="627221"/>
            <a:ext cx="1257300" cy="391478"/>
          </a:xfrm>
          <a:prstGeom prst="rect">
            <a:avLst/>
          </a:prstGeom>
          <a:noFill/>
          <a:ln w="9525">
            <a:noFill/>
          </a:ln>
        </p:spPr>
        <p:txBody>
          <a:bodyPr lIns="68580" tIns="34290" rIns="68580" bIns="34290">
            <a:spAutoFit/>
          </a:bodyPr>
          <a:lstStyle/>
          <a:p>
            <a:pPr algn="ctr">
              <a:spcBef>
                <a:spcPct val="50000"/>
              </a:spcBef>
            </a:pPr>
            <a:endParaRPr lang="zh-CN" altLang="en-US" sz="2100" b="1" dirty="0">
              <a:solidFill>
                <a:srgbClr val="FF3300"/>
              </a:solidFill>
              <a:effectLst>
                <a:outerShdw blurRad="38100" dist="38100" dir="2700000">
                  <a:srgbClr val="000000"/>
                </a:outerShdw>
              </a:effectLst>
              <a:latin typeface="黑体" panose="02010609060101010101" pitchFamily="49" charset="-122"/>
              <a:ea typeface="黑体" panose="02010609060101010101" pitchFamily="49" charset="-122"/>
            </a:endParaRPr>
          </a:p>
        </p:txBody>
      </p:sp>
      <p:pic>
        <p:nvPicPr>
          <p:cNvPr id="3" name="图片 2" descr="32303230323037323b32303230333336373bd7d8b5d7b0d7c9abcbabbcfdcdb7"/>
          <p:cNvPicPr>
            <a:picLocks noChangeAspect="1"/>
          </p:cNvPicPr>
          <p:nvPr/>
        </p:nvPicPr>
        <p:blipFill>
          <a:blip r:embed="rId3" cstate="print"/>
          <a:stretch>
            <a:fillRect/>
          </a:stretch>
        </p:blipFill>
        <p:spPr>
          <a:xfrm>
            <a:off x="376729" y="771550"/>
            <a:ext cx="450855" cy="383357"/>
          </a:xfrm>
          <a:prstGeom prst="rect">
            <a:avLst/>
          </a:prstGeom>
        </p:spPr>
      </p:pic>
      <p:grpSp>
        <p:nvGrpSpPr>
          <p:cNvPr id="2" name="组合 5"/>
          <p:cNvGrpSpPr/>
          <p:nvPr/>
        </p:nvGrpSpPr>
        <p:grpSpPr>
          <a:xfrm>
            <a:off x="323671" y="1371124"/>
            <a:ext cx="4801410" cy="3360897"/>
            <a:chOff x="968" y="2313"/>
            <a:chExt cx="8835" cy="7057"/>
          </a:xfrm>
          <a:solidFill>
            <a:schemeClr val="bg1"/>
          </a:solidFill>
        </p:grpSpPr>
        <p:sp>
          <p:nvSpPr>
            <p:cNvPr id="9" name="文本框 8"/>
            <p:cNvSpPr txBox="1"/>
            <p:nvPr/>
          </p:nvSpPr>
          <p:spPr>
            <a:xfrm>
              <a:off x="2346" y="2313"/>
              <a:ext cx="2649" cy="872"/>
            </a:xfrm>
            <a:prstGeom prst="rect">
              <a:avLst/>
            </a:prstGeom>
            <a:noFill/>
            <a:ln>
              <a:noFill/>
            </a:ln>
          </p:spPr>
          <p:txBody>
            <a:bodyPr wrap="square" rtlCol="0">
              <a:spAutoFit/>
            </a:bodyPr>
            <a:lstStyle/>
            <a:p>
              <a:r>
                <a:rPr lang="zh-CN" altLang="en-US" sz="2100" dirty="0">
                  <a:solidFill>
                    <a:srgbClr val="C00000"/>
                  </a:solidFill>
                  <a:latin typeface="黑体" panose="02010609060101010101" pitchFamily="49" charset="-122"/>
                  <a:ea typeface="黑体" panose="02010609060101010101" pitchFamily="49" charset="-122"/>
                </a:rPr>
                <a:t>人物扫描</a:t>
              </a:r>
              <a:endParaRPr lang="zh-CN" altLang="en-US" sz="2100" dirty="0">
                <a:solidFill>
                  <a:srgbClr val="C00000"/>
                </a:solidFill>
                <a:latin typeface="黑体" panose="02010609060101010101" pitchFamily="49" charset="-122"/>
                <a:ea typeface="黑体" panose="02010609060101010101" pitchFamily="49" charset="-122"/>
              </a:endParaRPr>
            </a:p>
          </p:txBody>
        </p:sp>
        <p:sp>
          <p:nvSpPr>
            <p:cNvPr id="7" name="折角形 6"/>
            <p:cNvSpPr/>
            <p:nvPr/>
          </p:nvSpPr>
          <p:spPr>
            <a:xfrm>
              <a:off x="968" y="2389"/>
              <a:ext cx="8835" cy="6981"/>
            </a:xfrm>
            <a:prstGeom prst="foldedCorner">
              <a:avLst/>
            </a:prstGeom>
            <a:solidFill>
              <a:schemeClr val="accent4">
                <a:lumMod val="20000"/>
                <a:lumOff val="80000"/>
                <a:alpha val="84000"/>
              </a:schemeClr>
            </a:solidFill>
            <a:ln w="12700" cmpd="sng">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100" b="1" dirty="0">
                <a:solidFill>
                  <a:schemeClr val="tx1"/>
                </a:solidFill>
                <a:latin typeface="黑体" panose="02010609060101010101" pitchFamily="49" charset="-122"/>
                <a:ea typeface="黑体" panose="02010609060101010101" pitchFamily="49" charset="-122"/>
                <a:cs typeface="仿宋" panose="02010609060101010101" charset="-122"/>
              </a:endParaRPr>
            </a:p>
            <a:p>
              <a:pPr algn="l"/>
              <a:endParaRPr lang="zh-CN" altLang="en-US" sz="2100" b="1" dirty="0">
                <a:solidFill>
                  <a:schemeClr val="tx1"/>
                </a:solidFill>
                <a:latin typeface="黑体" panose="02010609060101010101" pitchFamily="49" charset="-122"/>
                <a:ea typeface="黑体" panose="02010609060101010101" pitchFamily="49" charset="-122"/>
                <a:cs typeface="仿宋" panose="02010609060101010101" charset="-122"/>
              </a:endParaRPr>
            </a:p>
            <a:p>
              <a:pPr>
                <a:lnSpc>
                  <a:spcPct val="120000"/>
                </a:lnSpc>
                <a:spcBef>
                  <a:spcPts val="0"/>
                </a:spcBef>
                <a:spcAft>
                  <a:spcPts val="0"/>
                </a:spcAft>
              </a:pPr>
              <a:r>
                <a:rPr lang="en-US" altLang="zh-CN" sz="2100" b="1" dirty="0">
                  <a:solidFill>
                    <a:schemeClr val="tx1"/>
                  </a:solidFill>
                  <a:latin typeface="黑体" panose="02010609060101010101" pitchFamily="49" charset="-122"/>
                  <a:ea typeface="黑体" panose="02010609060101010101" pitchFamily="49" charset="-122"/>
                  <a:cs typeface="仿宋" panose="02010609060101010101" charset="-122"/>
                </a:rPr>
                <a:t>    </a:t>
              </a:r>
              <a:r>
                <a:rPr lang="zh-CN" altLang="en-US" sz="2000" b="1" dirty="0">
                  <a:solidFill>
                    <a:schemeClr val="tx1"/>
                  </a:solidFill>
                  <a:latin typeface="黑体" panose="02010609060101010101" pitchFamily="49" charset="-122"/>
                  <a:ea typeface="黑体" panose="02010609060101010101" pitchFamily="49" charset="-122"/>
                  <a:cs typeface="仿宋" panose="02010609060101010101" charset="-122"/>
                </a:rPr>
                <a:t>林则徐，福建侯官人。任湖广总督期 间，他严禁吸食鸦片，成效显著。</a:t>
              </a:r>
              <a:endParaRPr lang="zh-CN" altLang="en-US" sz="2000" b="1" dirty="0">
                <a:solidFill>
                  <a:schemeClr val="tx1"/>
                </a:solidFill>
                <a:latin typeface="黑体" panose="02010609060101010101" pitchFamily="49" charset="-122"/>
                <a:ea typeface="黑体" panose="02010609060101010101" pitchFamily="49" charset="-122"/>
                <a:cs typeface="仿宋" panose="02010609060101010101" charset="-122"/>
              </a:endParaRPr>
            </a:p>
            <a:p>
              <a:pPr>
                <a:lnSpc>
                  <a:spcPct val="120000"/>
                </a:lnSpc>
                <a:spcBef>
                  <a:spcPts val="0"/>
                </a:spcBef>
                <a:spcAft>
                  <a:spcPts val="0"/>
                </a:spcAft>
              </a:pPr>
              <a:r>
                <a:rPr lang="en-US" altLang="zh-CN" sz="2000" b="1" dirty="0">
                  <a:solidFill>
                    <a:schemeClr val="tx1"/>
                  </a:solidFill>
                  <a:latin typeface="黑体" panose="02010609060101010101" pitchFamily="49" charset="-122"/>
                  <a:ea typeface="黑体" panose="02010609060101010101" pitchFamily="49" charset="-122"/>
                  <a:cs typeface="仿宋" panose="02010609060101010101" charset="-122"/>
                </a:rPr>
                <a:t>    </a:t>
              </a:r>
              <a:r>
                <a:rPr lang="zh-CN" altLang="en-US" sz="2000" b="1" dirty="0">
                  <a:solidFill>
                    <a:schemeClr val="tx1"/>
                  </a:solidFill>
                  <a:latin typeface="黑体" panose="02010609060101010101" pitchFamily="49" charset="-122"/>
                  <a:ea typeface="黑体" panose="02010609060101010101" pitchFamily="49" charset="-122"/>
                  <a:cs typeface="仿宋" panose="02010609060101010101" charset="-122"/>
                </a:rPr>
                <a:t>后受命为钦差大臣，前往广东禁烟。与此同时，为了了解西方情况，他派人翻译外文书报，亲自主持编写《四洲志》，因而被誉为“</a:t>
              </a:r>
              <a:r>
                <a:rPr lang="zh-CN" altLang="en-US" sz="2000" b="1" dirty="0">
                  <a:solidFill>
                    <a:srgbClr val="0000FF"/>
                  </a:solidFill>
                  <a:latin typeface="黑体" panose="02010609060101010101" pitchFamily="49" charset="-122"/>
                  <a:ea typeface="黑体" panose="02010609060101010101" pitchFamily="49" charset="-122"/>
                  <a:cs typeface="仿宋" panose="02010609060101010101" charset="-122"/>
                </a:rPr>
                <a:t>开眼看世界第一人</a:t>
              </a:r>
              <a:r>
                <a:rPr lang="zh-CN" altLang="en-US" sz="2000" b="1" dirty="0">
                  <a:solidFill>
                    <a:schemeClr val="tx1"/>
                  </a:solidFill>
                  <a:latin typeface="黑体" panose="02010609060101010101" pitchFamily="49" charset="-122"/>
                  <a:ea typeface="黑体" panose="02010609060101010101" pitchFamily="49" charset="-122"/>
                  <a:cs typeface="仿宋" panose="02010609060101010101" charset="-122"/>
                </a:rPr>
                <a:t>”。后因投降派陷害被革职。</a:t>
              </a:r>
              <a:endParaRPr lang="zh-CN" altLang="en-US" sz="2000" b="1" dirty="0">
                <a:solidFill>
                  <a:schemeClr val="tx1"/>
                </a:solidFill>
                <a:latin typeface="黑体" panose="02010609060101010101" pitchFamily="49" charset="-122"/>
                <a:ea typeface="黑体" panose="02010609060101010101" pitchFamily="49" charset="-122"/>
                <a:cs typeface="仿宋" panose="02010609060101010101" charset="-122"/>
              </a:endParaRPr>
            </a:p>
          </p:txBody>
        </p:sp>
      </p:grpSp>
      <p:pic>
        <p:nvPicPr>
          <p:cNvPr id="11" name="图片 10" descr="32313534313432363b32313534313432313bb1eabcc7"/>
          <p:cNvPicPr>
            <a:picLocks noChangeAspect="1"/>
          </p:cNvPicPr>
          <p:nvPr/>
        </p:nvPicPr>
        <p:blipFill>
          <a:blip r:embed="rId4" cstate="print">
            <a:extLst>
              <a:ext uri="{96DAC541-7B7A-43D3-8B79-37D633B846F1}">
                <asvg:svgBlip xmlns:asvg="http://schemas.microsoft.com/office/drawing/2016/SVG/main" r:embed="rId5"/>
              </a:ext>
            </a:extLst>
          </a:blip>
          <a:stretch>
            <a:fillRect/>
          </a:stretch>
        </p:blipFill>
        <p:spPr>
          <a:xfrm>
            <a:off x="323528" y="1453902"/>
            <a:ext cx="685800" cy="685800"/>
          </a:xfrm>
          <a:prstGeom prst="rect">
            <a:avLst/>
          </a:prstGeom>
        </p:spPr>
      </p:pic>
      <p:pic>
        <p:nvPicPr>
          <p:cNvPr id="19" name="Picture 6" descr="http://img15.artxun.com/sdb/oldimg/813c/813c941cd59fc7c46c9d694c11e11f4d.jpg"/>
          <p:cNvPicPr>
            <a:picLocks noChangeAspect="1" noChangeArrowheads="1"/>
          </p:cNvPicPr>
          <p:nvPr/>
        </p:nvPicPr>
        <p:blipFill>
          <a:blip r:embed="rId6" cstate="print"/>
          <a:srcRect/>
          <a:stretch>
            <a:fillRect/>
          </a:stretch>
        </p:blipFill>
        <p:spPr bwMode="auto">
          <a:xfrm>
            <a:off x="7524328" y="771550"/>
            <a:ext cx="1245499" cy="3415685"/>
          </a:xfrm>
          <a:prstGeom prst="rect">
            <a:avLst/>
          </a:prstGeom>
          <a:ln w="190500" cap="sq">
            <a:solidFill>
              <a:srgbClr val="C8C6BD"/>
            </a:solidFill>
            <a:prstDash val="solid"/>
            <a:miter lim="800000"/>
            <a:headEnd/>
            <a:tailEnd/>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8" name="文本框 37"/>
          <p:cNvSpPr txBox="1"/>
          <p:nvPr>
            <p:custDataLst>
              <p:tags r:id="rId7"/>
            </p:custDataLst>
          </p:nvPr>
        </p:nvSpPr>
        <p:spPr>
          <a:xfrm>
            <a:off x="916236" y="811183"/>
            <a:ext cx="2359620" cy="392415"/>
          </a:xfrm>
          <a:prstGeom prst="rect">
            <a:avLst/>
          </a:prstGeom>
          <a:noFill/>
          <a:ln w="38100" cmpd="sng">
            <a:solidFill>
              <a:srgbClr val="FF0000"/>
            </a:solidFill>
            <a:prstDash val="solid"/>
          </a:ln>
        </p:spPr>
        <p:txBody>
          <a:bodyPr wrap="square" lIns="68580" tIns="34290" rIns="68580" bIns="34290" rtlCol="0">
            <a:spAutoFit/>
          </a:bodyPr>
          <a:lstStyle/>
          <a:p>
            <a:r>
              <a:rPr lang="zh-CN" altLang="en-US" sz="2100" dirty="0" smtClean="0">
                <a:latin typeface="黑体" panose="02010609060101010101" pitchFamily="49" charset="-122"/>
                <a:ea typeface="黑体" panose="02010609060101010101" pitchFamily="49" charset="-122"/>
                <a:cs typeface="方正粗黑宋简体" panose="02000000000000000000" charset="-122"/>
              </a:rPr>
              <a:t>林则徐</a:t>
            </a:r>
            <a:r>
              <a:rPr lang="en-US" altLang="zh-CN" sz="2100" dirty="0" smtClean="0">
                <a:latin typeface="黑体" panose="02010609060101010101" pitchFamily="49" charset="-122"/>
                <a:ea typeface="黑体" panose="02010609060101010101" pitchFamily="49" charset="-122"/>
                <a:cs typeface="方正粗黑宋简体" panose="02000000000000000000" charset="-122"/>
              </a:rPr>
              <a:t>—</a:t>
            </a:r>
            <a:r>
              <a:rPr lang="zh-CN" altLang="en-US" sz="2100" dirty="0" smtClean="0">
                <a:latin typeface="黑体" panose="02010609060101010101" pitchFamily="49" charset="-122"/>
                <a:ea typeface="黑体" panose="02010609060101010101" pitchFamily="49" charset="-122"/>
                <a:cs typeface="方正粗黑宋简体" panose="02000000000000000000" charset="-122"/>
              </a:rPr>
              <a:t>虎门销烟</a:t>
            </a:r>
            <a:endParaRPr lang="zh-CN" altLang="en-US" sz="2100" dirty="0">
              <a:latin typeface="黑体" panose="02010609060101010101" pitchFamily="49" charset="-122"/>
              <a:ea typeface="黑体" panose="02010609060101010101" pitchFamily="49" charset="-122"/>
              <a:cs typeface="方正粗黑宋简体" panose="02000000000000000000" charset="-122"/>
            </a:endParaRPr>
          </a:p>
        </p:txBody>
      </p:sp>
      <p:sp>
        <p:nvSpPr>
          <p:cNvPr id="16" name="Text Box 20"/>
          <p:cNvSpPr txBox="1"/>
          <p:nvPr>
            <p:custDataLst>
              <p:tags r:id="rId8"/>
            </p:custDataLst>
          </p:nvPr>
        </p:nvSpPr>
        <p:spPr>
          <a:xfrm>
            <a:off x="323528" y="4065334"/>
            <a:ext cx="8496944" cy="738664"/>
          </a:xfrm>
          <a:prstGeom prst="rect">
            <a:avLst/>
          </a:prstGeom>
          <a:solidFill>
            <a:schemeClr val="accent1">
              <a:lumMod val="40000"/>
              <a:lumOff val="60000"/>
            </a:schemeClr>
          </a:solidFill>
          <a:ln w="9525">
            <a:noFill/>
          </a:ln>
          <a:effectLst>
            <a:outerShdw sx="999" sy="999" algn="ctr" rotWithShape="0">
              <a:srgbClr val="000000"/>
            </a:outerShdw>
          </a:effectLst>
        </p:spPr>
        <p:txBody>
          <a:bodyPr wrap="square" lIns="0" tIns="0" rIns="0" bIns="0" anchor="t">
            <a:spAutoFit/>
          </a:bodyPr>
          <a:lstStyle>
            <a:defPPr>
              <a:defRPr lang="zh-CN"/>
            </a:defPPr>
            <a:lvl1pPr>
              <a:lnSpc>
                <a:spcPct val="1200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b="1" dirty="0">
                <a:solidFill>
                  <a:schemeClr val="tx1"/>
                </a:solidFill>
                <a:latin typeface="黑体" panose="02010609060101010101" pitchFamily="49" charset="-122"/>
                <a:ea typeface="黑体" panose="02010609060101010101" pitchFamily="49" charset="-122"/>
                <a:cs typeface="方正粗黑宋简体" panose="02000000000000000000" charset="-122"/>
              </a:rPr>
              <a:t>“若鸦片一日未绝，本大臣一日不回</a:t>
            </a:r>
            <a:r>
              <a:rPr lang="zh-CN" altLang="en-US" b="1" dirty="0" smtClean="0">
                <a:solidFill>
                  <a:schemeClr val="tx1"/>
                </a:solidFill>
                <a:latin typeface="黑体" panose="02010609060101010101" pitchFamily="49" charset="-122"/>
                <a:ea typeface="黑体" panose="02010609060101010101" pitchFamily="49" charset="-122"/>
                <a:cs typeface="方正粗黑宋简体" panose="02000000000000000000" charset="-122"/>
              </a:rPr>
              <a:t>，誓</a:t>
            </a:r>
            <a:r>
              <a:rPr lang="zh-CN" altLang="en-US" b="1" dirty="0">
                <a:solidFill>
                  <a:schemeClr val="tx1"/>
                </a:solidFill>
                <a:latin typeface="黑体" panose="02010609060101010101" pitchFamily="49" charset="-122"/>
                <a:ea typeface="黑体" panose="02010609060101010101" pitchFamily="49" charset="-122"/>
                <a:cs typeface="方正粗黑宋简体" panose="02000000000000000000" charset="-122"/>
              </a:rPr>
              <a:t>与此事相始终，断无中</a:t>
            </a:r>
            <a:r>
              <a:rPr lang="zh-CN" altLang="en-US" b="1" dirty="0" smtClean="0">
                <a:solidFill>
                  <a:schemeClr val="tx1"/>
                </a:solidFill>
                <a:latin typeface="黑体" panose="02010609060101010101" pitchFamily="49" charset="-122"/>
                <a:ea typeface="黑体" panose="02010609060101010101" pitchFamily="49" charset="-122"/>
                <a:cs typeface="方正粗黑宋简体" panose="02000000000000000000" charset="-122"/>
              </a:rPr>
              <a:t>止之理。” </a:t>
            </a:r>
            <a:endParaRPr lang="en-US" altLang="zh-CN" b="1" dirty="0" smtClean="0">
              <a:solidFill>
                <a:schemeClr val="tx1"/>
              </a:solidFill>
              <a:latin typeface="黑体" panose="02010609060101010101" pitchFamily="49" charset="-122"/>
              <a:ea typeface="黑体" panose="02010609060101010101" pitchFamily="49" charset="-122"/>
              <a:cs typeface="方正粗黑宋简体" panose="02000000000000000000" charset="-122"/>
            </a:endParaRPr>
          </a:p>
          <a:p>
            <a:pPr algn="r"/>
            <a:r>
              <a:rPr lang="en-US" altLang="zh-CN" b="1" dirty="0" smtClean="0">
                <a:solidFill>
                  <a:schemeClr val="tx1"/>
                </a:solidFill>
                <a:latin typeface="黑体" panose="02010609060101010101" pitchFamily="49" charset="-122"/>
                <a:ea typeface="黑体" panose="02010609060101010101" pitchFamily="49" charset="-122"/>
                <a:cs typeface="方正粗黑宋简体" panose="02000000000000000000" charset="-122"/>
              </a:rPr>
              <a:t>                                               </a:t>
            </a:r>
            <a:r>
              <a:rPr lang="zh-CN" altLang="en-US" b="1" dirty="0" smtClean="0">
                <a:solidFill>
                  <a:schemeClr val="tx1"/>
                </a:solidFill>
                <a:latin typeface="黑体" panose="02010609060101010101" pitchFamily="49" charset="-122"/>
                <a:ea typeface="黑体" panose="02010609060101010101" pitchFamily="49" charset="-122"/>
                <a:cs typeface="方正粗黑宋简体" panose="02000000000000000000" charset="-122"/>
              </a:rPr>
              <a:t>—</a:t>
            </a:r>
            <a:r>
              <a:rPr lang="zh-CN" altLang="en-US" b="1" dirty="0">
                <a:solidFill>
                  <a:schemeClr val="tx1"/>
                </a:solidFill>
                <a:latin typeface="黑体" panose="02010609060101010101" pitchFamily="49" charset="-122"/>
                <a:ea typeface="黑体" panose="02010609060101010101" pitchFamily="49" charset="-122"/>
                <a:cs typeface="方正粗黑宋简体" panose="02000000000000000000" charset="-122"/>
              </a:rPr>
              <a:t>林则徐</a:t>
            </a:r>
            <a:endParaRPr lang="zh-CN" altLang="en-US" b="1" dirty="0">
              <a:solidFill>
                <a:schemeClr val="tx1"/>
              </a:solidFill>
              <a:latin typeface="黑体" panose="02010609060101010101" pitchFamily="49" charset="-122"/>
              <a:ea typeface="黑体" panose="02010609060101010101" pitchFamily="49" charset="-122"/>
              <a:cs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3" name="文本框 296992"/>
          <p:cNvSpPr txBox="1"/>
          <p:nvPr/>
        </p:nvSpPr>
        <p:spPr>
          <a:xfrm>
            <a:off x="7399496" y="627221"/>
            <a:ext cx="1257300" cy="391478"/>
          </a:xfrm>
          <a:prstGeom prst="rect">
            <a:avLst/>
          </a:prstGeom>
          <a:noFill/>
          <a:ln w="9525">
            <a:noFill/>
          </a:ln>
        </p:spPr>
        <p:txBody>
          <a:bodyPr lIns="68580" tIns="34290" rIns="68580" bIns="34290">
            <a:spAutoFit/>
          </a:bodyPr>
          <a:lstStyle/>
          <a:p>
            <a:pPr algn="ctr">
              <a:spcBef>
                <a:spcPct val="50000"/>
              </a:spcBef>
            </a:pPr>
            <a:endParaRPr lang="zh-CN" altLang="en-US" sz="2100" b="1" dirty="0">
              <a:solidFill>
                <a:srgbClr val="FF3300"/>
              </a:solidFill>
              <a:effectLst>
                <a:outerShdw blurRad="38100" dist="38100" dir="2700000">
                  <a:srgbClr val="000000"/>
                </a:outerShdw>
              </a:effectLst>
              <a:latin typeface="黑体" panose="02010609060101010101" pitchFamily="49" charset="-122"/>
              <a:ea typeface="黑体" panose="02010609060101010101" pitchFamily="49" charset="-122"/>
            </a:endParaRPr>
          </a:p>
        </p:txBody>
      </p:sp>
      <p:sp>
        <p:nvSpPr>
          <p:cNvPr id="16" name="内容占位符 2"/>
          <p:cNvSpPr txBox="1"/>
          <p:nvPr/>
        </p:nvSpPr>
        <p:spPr bwMode="auto">
          <a:xfrm>
            <a:off x="647563" y="1161339"/>
            <a:ext cx="3240359" cy="684803"/>
          </a:xfrm>
          <a:prstGeom prst="rect">
            <a:avLst/>
          </a:prstGeom>
          <a:noFill/>
        </p:spPr>
        <p:txBody>
          <a:bodyPr wrap="square" lIns="68580" tIns="34290" rIns="68580" bIns="34290" rtlCol="0" anchor="t" anchorCtr="0">
            <a:spAutoFit/>
          </a:bodyPr>
          <a:lstStyle/>
          <a:p>
            <a:pPr lvl="0" algn="ctr">
              <a:buClrTx/>
              <a:buSzTx/>
              <a:buFontTx/>
            </a:pPr>
            <a:r>
              <a:rPr lang="zh-CN" altLang="en-US" sz="2000" dirty="0" smtClean="0">
                <a:latin typeface="黑体" panose="02010609060101010101" pitchFamily="49" charset="-122"/>
                <a:ea typeface="黑体" panose="02010609060101010101" pitchFamily="49" charset="-122"/>
                <a:sym typeface="+mn-ea"/>
              </a:rPr>
              <a:t>看视频并阅</a:t>
            </a:r>
            <a:r>
              <a:rPr lang="zh-CN" altLang="en-US" sz="2000" dirty="0">
                <a:latin typeface="黑体" panose="02010609060101010101" pitchFamily="49" charset="-122"/>
                <a:ea typeface="黑体" panose="02010609060101010101" pitchFamily="49" charset="-122"/>
                <a:sym typeface="+mn-ea"/>
              </a:rPr>
              <a:t>读课本第</a:t>
            </a:r>
            <a:r>
              <a:rPr lang="en-US" altLang="zh-CN" sz="2000" dirty="0">
                <a:latin typeface="黑体" panose="02010609060101010101" pitchFamily="49" charset="-122"/>
                <a:ea typeface="黑体" panose="02010609060101010101" pitchFamily="49" charset="-122"/>
                <a:sym typeface="+mn-ea"/>
              </a:rPr>
              <a:t>4</a:t>
            </a:r>
            <a:r>
              <a:rPr lang="zh-CN" altLang="en-US" sz="2000" dirty="0">
                <a:latin typeface="黑体" panose="02010609060101010101" pitchFamily="49" charset="-122"/>
                <a:ea typeface="黑体" panose="02010609060101010101" pitchFamily="49" charset="-122"/>
                <a:sym typeface="+mn-ea"/>
              </a:rPr>
              <a:t>页</a:t>
            </a:r>
            <a:r>
              <a:rPr lang="zh-CN" altLang="en-US" sz="2000" dirty="0" smtClean="0">
                <a:latin typeface="黑体" panose="02010609060101010101" pitchFamily="49" charset="-122"/>
                <a:ea typeface="黑体" panose="02010609060101010101" pitchFamily="49" charset="-122"/>
                <a:sym typeface="+mn-ea"/>
              </a:rPr>
              <a:t>，</a:t>
            </a:r>
            <a:endParaRPr lang="en-US" altLang="zh-CN" sz="2000" dirty="0" smtClean="0">
              <a:latin typeface="黑体" panose="02010609060101010101" pitchFamily="49" charset="-122"/>
              <a:ea typeface="黑体" panose="02010609060101010101" pitchFamily="49" charset="-122"/>
              <a:sym typeface="+mn-ea"/>
            </a:endParaRPr>
          </a:p>
          <a:p>
            <a:pPr lvl="0" algn="ctr">
              <a:buClrTx/>
              <a:buSzTx/>
              <a:buFontTx/>
            </a:pPr>
            <a:r>
              <a:rPr lang="zh-CN" altLang="en-US" sz="2000" dirty="0" smtClean="0">
                <a:latin typeface="黑体" panose="02010609060101010101" pitchFamily="49" charset="-122"/>
                <a:ea typeface="黑体" panose="02010609060101010101" pitchFamily="49" charset="-122"/>
                <a:sym typeface="+mn-ea"/>
              </a:rPr>
              <a:t>归纳</a:t>
            </a:r>
            <a:r>
              <a:rPr lang="zh-CN" altLang="en-US" sz="2000" dirty="0">
                <a:latin typeface="黑体" panose="02010609060101010101" pitchFamily="49" charset="-122"/>
                <a:ea typeface="黑体" panose="02010609060101010101" pitchFamily="49" charset="-122"/>
                <a:sym typeface="+mn-ea"/>
              </a:rPr>
              <a:t>虎门销烟的相关知识点</a:t>
            </a:r>
            <a:endParaRPr lang="zh-CN" altLang="en-US" sz="2000" dirty="0">
              <a:latin typeface="黑体" panose="02010609060101010101" pitchFamily="49" charset="-122"/>
              <a:ea typeface="黑体" panose="02010609060101010101" pitchFamily="49" charset="-122"/>
              <a:sym typeface="+mn-ea"/>
            </a:endParaRPr>
          </a:p>
        </p:txBody>
      </p:sp>
      <p:sp>
        <p:nvSpPr>
          <p:cNvPr id="2" name="右箭头 1"/>
          <p:cNvSpPr/>
          <p:nvPr/>
        </p:nvSpPr>
        <p:spPr>
          <a:xfrm>
            <a:off x="3203848" y="758648"/>
            <a:ext cx="1555149" cy="372942"/>
          </a:xfrm>
          <a:prstGeom prst="rightArrow">
            <a:avLst/>
          </a:prstGeom>
          <a:solidFill>
            <a:schemeClr val="accent1">
              <a:lumMod val="75000"/>
            </a:schemeClr>
          </a:solid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黑体" panose="02010609060101010101" pitchFamily="49" charset="-122"/>
              <a:ea typeface="黑体" panose="02010609060101010101" pitchFamily="49" charset="-122"/>
            </a:endParaRPr>
          </a:p>
        </p:txBody>
      </p:sp>
      <p:sp>
        <p:nvSpPr>
          <p:cNvPr id="14" name="文本框 13"/>
          <p:cNvSpPr txBox="1"/>
          <p:nvPr/>
        </p:nvSpPr>
        <p:spPr>
          <a:xfrm>
            <a:off x="4228187" y="1422961"/>
            <a:ext cx="4797093" cy="2492990"/>
          </a:xfrm>
          <a:prstGeom prst="rect">
            <a:avLst/>
          </a:prstGeom>
          <a:noFill/>
        </p:spPr>
        <p:txBody>
          <a:bodyPr wrap="square" lIns="68580" tIns="34290" rIns="68580" bIns="34290" rtlCol="0">
            <a:spAutoFit/>
          </a:bodyPr>
          <a:lstStyle/>
          <a:p>
            <a:pPr marL="342900" indent="-342900">
              <a:lnSpc>
                <a:spcPct val="150000"/>
              </a:lnSpc>
              <a:buFont typeface="Wingdings" panose="05000000000000000000" charset="0"/>
              <a:buChar char="Ø"/>
            </a:pPr>
            <a:r>
              <a:rPr lang="zh-CN" altLang="en-US" sz="2100" b="1" dirty="0" smtClean="0">
                <a:solidFill>
                  <a:prstClr val="black"/>
                </a:solidFill>
                <a:latin typeface="黑体" panose="02010609060101010101" pitchFamily="49" charset="-122"/>
                <a:ea typeface="黑体" panose="02010609060101010101" pitchFamily="49" charset="-122"/>
                <a:cs typeface="方正粗黑宋简体" panose="02000000000000000000" charset="-122"/>
              </a:rPr>
              <a:t>背景：</a:t>
            </a:r>
            <a:endParaRPr lang="en-US" altLang="zh-CN" sz="2100" b="1" dirty="0" smtClean="0">
              <a:solidFill>
                <a:prstClr val="black"/>
              </a:solidFill>
              <a:latin typeface="黑体" panose="02010609060101010101" pitchFamily="49" charset="-122"/>
              <a:ea typeface="黑体" panose="02010609060101010101" pitchFamily="49" charset="-122"/>
              <a:cs typeface="方正粗黑宋简体" panose="02000000000000000000" charset="-122"/>
            </a:endParaRPr>
          </a:p>
          <a:p>
            <a:pPr marL="342900" indent="-342900">
              <a:lnSpc>
                <a:spcPct val="150000"/>
              </a:lnSpc>
              <a:buFont typeface="Wingdings" panose="05000000000000000000" charset="0"/>
              <a:buChar char="Ø"/>
            </a:pPr>
            <a:r>
              <a:rPr lang="zh-CN" altLang="en-US" sz="2100" b="1" dirty="0" smtClean="0">
                <a:solidFill>
                  <a:prstClr val="black"/>
                </a:solidFill>
                <a:latin typeface="黑体" panose="02010609060101010101" pitchFamily="49" charset="-122"/>
                <a:ea typeface="黑体" panose="02010609060101010101" pitchFamily="49" charset="-122"/>
                <a:cs typeface="方正粗黑宋简体" panose="02000000000000000000" charset="-122"/>
              </a:rPr>
              <a:t>原因：</a:t>
            </a:r>
            <a:r>
              <a:rPr lang="zh-CN" altLang="en-US" b="1" dirty="0" smtClean="0">
                <a:solidFill>
                  <a:srgbClr val="C00000"/>
                </a:solidFill>
                <a:latin typeface="黑体" panose="02010609060101010101" pitchFamily="49" charset="-122"/>
                <a:ea typeface="黑体" panose="02010609060101010101" pitchFamily="49" charset="-122"/>
                <a:cs typeface="方正粗黑宋简体" panose="02000000000000000000" charset="-122"/>
              </a:rPr>
              <a:t>鸦片泛滥给中华民族带来深重灾难</a:t>
            </a:r>
            <a:endParaRPr lang="en-US" altLang="zh-CN" sz="2100" b="1" dirty="0" smtClean="0">
              <a:solidFill>
                <a:srgbClr val="C00000"/>
              </a:solidFill>
              <a:latin typeface="黑体" panose="02010609060101010101" pitchFamily="49" charset="-122"/>
              <a:ea typeface="黑体" panose="02010609060101010101" pitchFamily="49" charset="-122"/>
              <a:cs typeface="方正粗黑宋简体" panose="02000000000000000000" charset="-122"/>
            </a:endParaRPr>
          </a:p>
          <a:p>
            <a:pPr marL="342900" indent="-342900">
              <a:lnSpc>
                <a:spcPct val="150000"/>
              </a:lnSpc>
              <a:buFont typeface="Wingdings" panose="05000000000000000000" charset="0"/>
              <a:buChar char="Ø"/>
            </a:pPr>
            <a:r>
              <a:rPr lang="zh-CN" altLang="en-US" sz="2100" b="1" dirty="0" smtClean="0">
                <a:solidFill>
                  <a:prstClr val="black"/>
                </a:solidFill>
                <a:latin typeface="黑体" panose="02010609060101010101" pitchFamily="49" charset="-122"/>
                <a:ea typeface="黑体" panose="02010609060101010101" pitchFamily="49" charset="-122"/>
                <a:cs typeface="方正粗黑宋简体" panose="02000000000000000000" charset="-122"/>
              </a:rPr>
              <a:t>时间：</a:t>
            </a:r>
            <a:endParaRPr lang="en-US" altLang="zh-CN" sz="2100" b="1" dirty="0" smtClean="0">
              <a:solidFill>
                <a:srgbClr val="FF0000"/>
              </a:solidFill>
              <a:latin typeface="黑体" panose="02010609060101010101" pitchFamily="49" charset="-122"/>
              <a:ea typeface="黑体" panose="02010609060101010101" pitchFamily="49" charset="-122"/>
              <a:cs typeface="方正粗黑宋简体" panose="02000000000000000000" charset="-122"/>
            </a:endParaRPr>
          </a:p>
          <a:p>
            <a:pPr marL="342900" indent="-342900">
              <a:lnSpc>
                <a:spcPct val="150000"/>
              </a:lnSpc>
              <a:buFont typeface="Wingdings" panose="05000000000000000000" charset="0"/>
              <a:buChar char="Ø"/>
            </a:pPr>
            <a:r>
              <a:rPr lang="zh-CN" altLang="en-US" sz="2100" b="1" dirty="0" smtClean="0">
                <a:solidFill>
                  <a:prstClr val="black"/>
                </a:solidFill>
                <a:latin typeface="黑体" panose="02010609060101010101" pitchFamily="49" charset="-122"/>
                <a:ea typeface="黑体" panose="02010609060101010101" pitchFamily="49" charset="-122"/>
                <a:cs typeface="方正粗黑宋简体" panose="02000000000000000000" charset="-122"/>
              </a:rPr>
              <a:t>地点：</a:t>
            </a:r>
            <a:endParaRPr lang="en-US" altLang="zh-CN" sz="2100" b="1" dirty="0" smtClean="0">
              <a:solidFill>
                <a:srgbClr val="FF0000"/>
              </a:solidFill>
              <a:latin typeface="黑体" panose="02010609060101010101" pitchFamily="49" charset="-122"/>
              <a:ea typeface="黑体" panose="02010609060101010101" pitchFamily="49" charset="-122"/>
              <a:cs typeface="方正粗黑宋简体" panose="02000000000000000000" charset="-122"/>
            </a:endParaRPr>
          </a:p>
          <a:p>
            <a:pPr marL="342900" indent="-342900">
              <a:lnSpc>
                <a:spcPct val="150000"/>
              </a:lnSpc>
              <a:buFont typeface="Wingdings" panose="05000000000000000000" charset="0"/>
              <a:buChar char="Ø"/>
            </a:pPr>
            <a:r>
              <a:rPr lang="zh-CN" altLang="en-US" sz="2100" b="1" dirty="0" smtClean="0">
                <a:solidFill>
                  <a:prstClr val="black"/>
                </a:solidFill>
                <a:latin typeface="黑体" panose="02010609060101010101" pitchFamily="49" charset="-122"/>
                <a:ea typeface="黑体" panose="02010609060101010101" pitchFamily="49" charset="-122"/>
                <a:cs typeface="方正粗黑宋简体" panose="02000000000000000000" charset="-122"/>
              </a:rPr>
              <a:t>意义：</a:t>
            </a:r>
            <a:endParaRPr lang="zh-CN" altLang="en-US" sz="2100" b="1" dirty="0">
              <a:solidFill>
                <a:srgbClr val="FF0000"/>
              </a:solidFill>
              <a:latin typeface="黑体" panose="02010609060101010101" pitchFamily="49" charset="-122"/>
              <a:ea typeface="黑体" panose="02010609060101010101" pitchFamily="49" charset="-122"/>
              <a:cs typeface="方正粗黑宋简体" panose="02000000000000000000" charset="-122"/>
            </a:endParaRPr>
          </a:p>
        </p:txBody>
      </p:sp>
      <p:cxnSp>
        <p:nvCxnSpPr>
          <p:cNvPr id="15" name="直接连接符 14"/>
          <p:cNvCxnSpPr/>
          <p:nvPr/>
        </p:nvCxnSpPr>
        <p:spPr>
          <a:xfrm>
            <a:off x="4860032" y="1275606"/>
            <a:ext cx="334837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5364088" y="2473717"/>
            <a:ext cx="2389346" cy="391478"/>
          </a:xfrm>
          <a:prstGeom prst="rect">
            <a:avLst/>
          </a:prstGeom>
          <a:noFill/>
        </p:spPr>
        <p:txBody>
          <a:bodyPr wrap="square" lIns="68580" tIns="34290" rIns="68580" bIns="34290" rtlCol="0">
            <a:spAutoFit/>
          </a:bodyPr>
          <a:lstStyle/>
          <a:p>
            <a:pPr lvl="0" algn="l">
              <a:buClrTx/>
              <a:buSzTx/>
              <a:buFontTx/>
            </a:pPr>
            <a:r>
              <a:rPr lang="zh-CN" altLang="en-US" sz="2100" b="1" dirty="0">
                <a:solidFill>
                  <a:srgbClr val="C00000"/>
                </a:solidFill>
                <a:latin typeface="黑体" panose="02010609060101010101" pitchFamily="49" charset="-122"/>
                <a:ea typeface="黑体" panose="02010609060101010101" pitchFamily="49" charset="-122"/>
                <a:sym typeface="+mn-ea"/>
              </a:rPr>
              <a:t>1839年6月3-25日</a:t>
            </a:r>
            <a:endParaRPr lang="zh-CN" altLang="en-US" sz="2100" b="1" dirty="0">
              <a:solidFill>
                <a:srgbClr val="C00000"/>
              </a:solidFill>
              <a:latin typeface="黑体" panose="02010609060101010101" pitchFamily="49" charset="-122"/>
              <a:ea typeface="黑体" panose="02010609060101010101" pitchFamily="49" charset="-122"/>
              <a:sym typeface="+mn-ea"/>
            </a:endParaRPr>
          </a:p>
        </p:txBody>
      </p:sp>
      <p:sp>
        <p:nvSpPr>
          <p:cNvPr id="9" name="文本框 8"/>
          <p:cNvSpPr txBox="1"/>
          <p:nvPr/>
        </p:nvSpPr>
        <p:spPr>
          <a:xfrm>
            <a:off x="5432060" y="2964442"/>
            <a:ext cx="2389346" cy="391478"/>
          </a:xfrm>
          <a:prstGeom prst="rect">
            <a:avLst/>
          </a:prstGeom>
          <a:noFill/>
        </p:spPr>
        <p:txBody>
          <a:bodyPr wrap="square" lIns="68580" tIns="34290" rIns="68580" bIns="34290" rtlCol="0">
            <a:spAutoFit/>
          </a:bodyPr>
          <a:lstStyle/>
          <a:p>
            <a:pPr lvl="0" algn="l">
              <a:buClrTx/>
              <a:buSzTx/>
              <a:buFontTx/>
            </a:pPr>
            <a:r>
              <a:rPr lang="zh-CN" altLang="en-US" sz="2100" b="1" dirty="0">
                <a:solidFill>
                  <a:srgbClr val="C00000"/>
                </a:solidFill>
                <a:latin typeface="黑体" panose="02010609060101010101" pitchFamily="49" charset="-122"/>
                <a:ea typeface="黑体" panose="02010609060101010101" pitchFamily="49" charset="-122"/>
                <a:sym typeface="+mn-ea"/>
              </a:rPr>
              <a:t>广州虎门</a:t>
            </a:r>
            <a:endParaRPr lang="zh-CN" altLang="en-US" sz="2100" b="1" dirty="0">
              <a:solidFill>
                <a:srgbClr val="C00000"/>
              </a:solidFill>
              <a:latin typeface="黑体" panose="02010609060101010101" pitchFamily="49" charset="-122"/>
              <a:ea typeface="黑体" panose="02010609060101010101" pitchFamily="49" charset="-122"/>
              <a:sym typeface="+mn-ea"/>
            </a:endParaRPr>
          </a:p>
        </p:txBody>
      </p:sp>
      <p:sp>
        <p:nvSpPr>
          <p:cNvPr id="10" name="文本框 9"/>
          <p:cNvSpPr txBox="1"/>
          <p:nvPr/>
        </p:nvSpPr>
        <p:spPr>
          <a:xfrm>
            <a:off x="5385099" y="3435846"/>
            <a:ext cx="3507382" cy="1149545"/>
          </a:xfrm>
          <a:prstGeom prst="rect">
            <a:avLst/>
          </a:prstGeom>
          <a:noFill/>
        </p:spPr>
        <p:txBody>
          <a:bodyPr wrap="square" lIns="68580" tIns="34290" rIns="68580" bIns="34290" rtlCol="0">
            <a:spAutoFit/>
          </a:bodyPr>
          <a:lstStyle/>
          <a:p>
            <a:pPr>
              <a:lnSpc>
                <a:spcPct val="130000"/>
              </a:lnSpc>
            </a:pPr>
            <a:r>
              <a:rPr lang="zh-CN" altLang="en-US" b="1" dirty="0">
                <a:solidFill>
                  <a:srgbClr val="0000FF"/>
                </a:solidFill>
                <a:latin typeface="黑体" panose="02010609060101010101" pitchFamily="49" charset="-122"/>
                <a:ea typeface="黑体" panose="02010609060101010101" pitchFamily="49" charset="-122"/>
                <a:sym typeface="+mn-ea"/>
              </a:rPr>
              <a:t>是</a:t>
            </a:r>
            <a:r>
              <a:rPr lang="zh-CN" altLang="en-US" b="1" dirty="0">
                <a:solidFill>
                  <a:srgbClr val="C00000"/>
                </a:solidFill>
                <a:latin typeface="黑体" panose="02010609060101010101" pitchFamily="49" charset="-122"/>
                <a:ea typeface="黑体" panose="02010609060101010101" pitchFamily="49" charset="-122"/>
                <a:sym typeface="+mn-ea"/>
              </a:rPr>
              <a:t>中国人民禁烟的伟大胜利，</a:t>
            </a:r>
            <a:r>
              <a:rPr lang="zh-CN" altLang="en-US" b="1" dirty="0">
                <a:solidFill>
                  <a:srgbClr val="0000FF"/>
                </a:solidFill>
                <a:latin typeface="黑体" panose="02010609060101010101" pitchFamily="49" charset="-122"/>
                <a:ea typeface="黑体" panose="02010609060101010101" pitchFamily="49" charset="-122"/>
                <a:sym typeface="+mn-ea"/>
              </a:rPr>
              <a:t>显示了</a:t>
            </a:r>
            <a:r>
              <a:rPr lang="zh-CN" altLang="en-US" b="1" dirty="0">
                <a:solidFill>
                  <a:srgbClr val="C00000"/>
                </a:solidFill>
                <a:latin typeface="黑体" panose="02010609060101010101" pitchFamily="49" charset="-122"/>
                <a:ea typeface="黑体" panose="02010609060101010101" pitchFamily="49" charset="-122"/>
                <a:sym typeface="+mn-ea"/>
              </a:rPr>
              <a:t>中华民族反抗外来侵略的坚强意志</a:t>
            </a:r>
            <a:r>
              <a:rPr lang="zh-CN" altLang="en-US" b="1" dirty="0" smtClean="0">
                <a:solidFill>
                  <a:srgbClr val="C00000"/>
                </a:solidFill>
                <a:latin typeface="黑体" panose="02010609060101010101" pitchFamily="49" charset="-122"/>
                <a:ea typeface="黑体" panose="02010609060101010101" pitchFamily="49" charset="-122"/>
                <a:sym typeface="+mn-ea"/>
              </a:rPr>
              <a:t>。</a:t>
            </a:r>
            <a:r>
              <a:rPr lang="zh-CN" altLang="en-US" b="1" dirty="0">
                <a:solidFill>
                  <a:srgbClr val="0000FF"/>
                </a:solidFill>
                <a:latin typeface="黑体" panose="02010609060101010101" pitchFamily="49" charset="-122"/>
                <a:ea typeface="黑体" panose="02010609060101010101" pitchFamily="49" charset="-122"/>
              </a:rPr>
              <a:t>林则徐是中华民族</a:t>
            </a:r>
            <a:r>
              <a:rPr lang="zh-CN" altLang="en-US" b="1" dirty="0" smtClean="0">
                <a:solidFill>
                  <a:srgbClr val="0000FF"/>
                </a:solidFill>
                <a:latin typeface="黑体" panose="02010609060101010101" pitchFamily="49" charset="-122"/>
                <a:ea typeface="黑体" panose="02010609060101010101" pitchFamily="49" charset="-122"/>
              </a:rPr>
              <a:t>英雄</a:t>
            </a:r>
            <a:endParaRPr lang="zh-CN" altLang="en-US" b="1" dirty="0">
              <a:solidFill>
                <a:srgbClr val="0000FF"/>
              </a:solidFill>
              <a:latin typeface="黑体" panose="02010609060101010101" pitchFamily="49" charset="-122"/>
              <a:ea typeface="黑体" panose="02010609060101010101" pitchFamily="49" charset="-122"/>
            </a:endParaRPr>
          </a:p>
        </p:txBody>
      </p:sp>
      <p:sp>
        <p:nvSpPr>
          <p:cNvPr id="18" name="文本框 7"/>
          <p:cNvSpPr txBox="1"/>
          <p:nvPr/>
        </p:nvSpPr>
        <p:spPr>
          <a:xfrm>
            <a:off x="5364088" y="1576233"/>
            <a:ext cx="3661192" cy="300082"/>
          </a:xfrm>
          <a:prstGeom prst="rect">
            <a:avLst/>
          </a:prstGeom>
          <a:noFill/>
        </p:spPr>
        <p:txBody>
          <a:bodyPr wrap="square" lIns="68580" tIns="34290" rIns="68580" bIns="34290" rtlCol="0">
            <a:spAutoFit/>
          </a:bodyPr>
          <a:lstStyle/>
          <a:p>
            <a:pPr lvl="0" algn="l">
              <a:buClrTx/>
              <a:buSzTx/>
              <a:buFontTx/>
            </a:pPr>
            <a:r>
              <a:rPr lang="zh-CN" altLang="en-US" sz="1500" b="1" dirty="0" smtClean="0">
                <a:solidFill>
                  <a:srgbClr val="C00000"/>
                </a:solidFill>
                <a:latin typeface="黑体" panose="02010609060101010101" pitchFamily="49" charset="-122"/>
                <a:ea typeface="黑体" panose="02010609060101010101" pitchFamily="49" charset="-122"/>
                <a:sym typeface="+mn-ea"/>
              </a:rPr>
              <a:t>英国为扭转贸易逆差向中国大量走私鸦片</a:t>
            </a:r>
            <a:endParaRPr lang="zh-CN" altLang="en-US" sz="1500" b="1" dirty="0">
              <a:solidFill>
                <a:srgbClr val="C00000"/>
              </a:solidFill>
              <a:latin typeface="黑体" panose="02010609060101010101" pitchFamily="49" charset="-122"/>
              <a:ea typeface="黑体" panose="02010609060101010101" pitchFamily="49" charset="-122"/>
              <a:sym typeface="+mn-ea"/>
            </a:endParaRPr>
          </a:p>
        </p:txBody>
      </p:sp>
      <p:sp>
        <p:nvSpPr>
          <p:cNvPr id="20" name="文本框 37"/>
          <p:cNvSpPr txBox="1"/>
          <p:nvPr>
            <p:custDataLst>
              <p:tags r:id="rId1"/>
            </p:custDataLst>
          </p:nvPr>
        </p:nvSpPr>
        <p:spPr>
          <a:xfrm>
            <a:off x="5181763" y="768924"/>
            <a:ext cx="2630330" cy="392415"/>
          </a:xfrm>
          <a:prstGeom prst="rect">
            <a:avLst/>
          </a:prstGeom>
          <a:noFill/>
          <a:ln w="38100" cmpd="sng">
            <a:solidFill>
              <a:srgbClr val="FF0000"/>
            </a:solidFill>
            <a:prstDash val="solid"/>
          </a:ln>
        </p:spPr>
        <p:txBody>
          <a:bodyPr wrap="square" lIns="68580" tIns="34290" rIns="68580" bIns="34290" rtlCol="0">
            <a:spAutoFit/>
          </a:bodyPr>
          <a:lstStyle/>
          <a:p>
            <a:r>
              <a:rPr lang="zh-CN" altLang="en-US" sz="2100" dirty="0" smtClean="0">
                <a:latin typeface="黑体" panose="02010609060101010101" pitchFamily="49" charset="-122"/>
                <a:ea typeface="黑体" panose="02010609060101010101" pitchFamily="49" charset="-122"/>
                <a:cs typeface="方正粗黑宋简体" panose="02000000000000000000" charset="-122"/>
              </a:rPr>
              <a:t>林则徐</a:t>
            </a:r>
            <a:r>
              <a:rPr lang="en-US" altLang="zh-CN" sz="2100" dirty="0" smtClean="0">
                <a:latin typeface="黑体" panose="02010609060101010101" pitchFamily="49" charset="-122"/>
                <a:ea typeface="黑体" panose="02010609060101010101" pitchFamily="49" charset="-122"/>
                <a:cs typeface="方正粗黑宋简体" panose="02000000000000000000" charset="-122"/>
              </a:rPr>
              <a:t>—</a:t>
            </a:r>
            <a:r>
              <a:rPr lang="zh-CN" altLang="en-US" sz="2100" dirty="0" smtClean="0">
                <a:latin typeface="黑体" panose="02010609060101010101" pitchFamily="49" charset="-122"/>
                <a:ea typeface="黑体" panose="02010609060101010101" pitchFamily="49" charset="-122"/>
                <a:cs typeface="方正粗黑宋简体" panose="02000000000000000000" charset="-122"/>
              </a:rPr>
              <a:t>虎门销烟</a:t>
            </a:r>
            <a:endParaRPr lang="zh-CN" altLang="en-US" sz="2100" dirty="0">
              <a:latin typeface="黑体" panose="02010609060101010101" pitchFamily="49" charset="-122"/>
              <a:ea typeface="黑体" panose="02010609060101010101" pitchFamily="49" charset="-122"/>
              <a:cs typeface="方正粗黑宋简体" panose="02000000000000000000" charset="-122"/>
            </a:endParaRPr>
          </a:p>
        </p:txBody>
      </p:sp>
      <p:grpSp>
        <p:nvGrpSpPr>
          <p:cNvPr id="21" name="组合 20"/>
          <p:cNvGrpSpPr/>
          <p:nvPr/>
        </p:nvGrpSpPr>
        <p:grpSpPr>
          <a:xfrm>
            <a:off x="611560" y="715802"/>
            <a:ext cx="2838926" cy="453804"/>
            <a:chOff x="1152525" y="954405"/>
            <a:chExt cx="3785235" cy="605072"/>
          </a:xfrm>
        </p:grpSpPr>
        <p:sp>
          <p:nvSpPr>
            <p:cNvPr id="22" name="文本框 4"/>
            <p:cNvSpPr txBox="1"/>
            <p:nvPr/>
          </p:nvSpPr>
          <p:spPr>
            <a:xfrm>
              <a:off x="1152525" y="954405"/>
              <a:ext cx="3785235" cy="553997"/>
            </a:xfrm>
            <a:prstGeom prst="rect">
              <a:avLst/>
            </a:prstGeom>
            <a:noFill/>
          </p:spPr>
          <p:txBody>
            <a:bodyPr wrap="square" rtlCol="0">
              <a:spAutoFit/>
            </a:bodyPr>
            <a:lstStyle/>
            <a:p>
              <a:r>
                <a:rPr lang="zh-CN" altLang="en-US" sz="2100" b="1" dirty="0">
                  <a:latin typeface="黑体" panose="02010609060101010101" pitchFamily="49" charset="-122"/>
                  <a:ea typeface="黑体" panose="02010609060101010101" pitchFamily="49" charset="-122"/>
                </a:rPr>
                <a:t>推门</a:t>
              </a:r>
              <a:r>
                <a:rPr lang="en-US" altLang="zh-CN" sz="2100" b="1" dirty="0" smtClean="0">
                  <a:latin typeface="黑体" panose="02010609060101010101" pitchFamily="49" charset="-122"/>
                  <a:ea typeface="黑体" panose="02010609060101010101" pitchFamily="49" charset="-122"/>
                </a:rPr>
                <a:t>——</a:t>
              </a:r>
              <a:r>
                <a:rPr lang="zh-CN" altLang="en-US" sz="2100" b="1" dirty="0" smtClean="0">
                  <a:solidFill>
                    <a:srgbClr val="7030A0"/>
                  </a:solidFill>
                  <a:latin typeface="黑体" panose="02010609060101010101" pitchFamily="49" charset="-122"/>
                  <a:ea typeface="黑体" panose="02010609060101010101" pitchFamily="49" charset="-122"/>
                </a:rPr>
                <a:t> </a:t>
              </a:r>
              <a:endParaRPr lang="zh-CN" altLang="en-US" sz="2100" b="1" dirty="0">
                <a:solidFill>
                  <a:srgbClr val="7030A0"/>
                </a:solidFill>
                <a:latin typeface="黑体" panose="02010609060101010101" pitchFamily="49" charset="-122"/>
                <a:ea typeface="黑体" panose="02010609060101010101" pitchFamily="49" charset="-122"/>
              </a:endParaRPr>
            </a:p>
          </p:txBody>
        </p:sp>
        <p:sp>
          <p:nvSpPr>
            <p:cNvPr id="23" name="文本框 10"/>
            <p:cNvSpPr txBox="1"/>
            <p:nvPr>
              <p:custDataLst>
                <p:tags r:id="rId2"/>
              </p:custDataLst>
            </p:nvPr>
          </p:nvSpPr>
          <p:spPr>
            <a:xfrm>
              <a:off x="2748670" y="1005480"/>
              <a:ext cx="1764228" cy="553997"/>
            </a:xfrm>
            <a:prstGeom prst="rect">
              <a:avLst/>
            </a:prstGeom>
            <a:noFill/>
            <a:ln w="38100" cmpd="sng">
              <a:solidFill>
                <a:srgbClr val="FF0000"/>
              </a:solidFill>
              <a:prstDash val="solid"/>
            </a:ln>
          </p:spPr>
          <p:txBody>
            <a:bodyPr wrap="square" rtlCol="0">
              <a:spAutoFit/>
            </a:bodyPr>
            <a:lstStyle/>
            <a:p>
              <a:r>
                <a:rPr lang="zh-CN" altLang="en-US" sz="2100" b="1" dirty="0" smtClean="0">
                  <a:solidFill>
                    <a:srgbClr val="0000FF"/>
                  </a:solidFill>
                  <a:latin typeface="黑体" panose="02010609060101010101" pitchFamily="49" charset="-122"/>
                  <a:ea typeface="黑体" panose="02010609060101010101" pitchFamily="49" charset="-122"/>
                  <a:cs typeface="方正粗黑宋简体" panose="02000000000000000000" charset="-122"/>
                </a:rPr>
                <a:t>鸦</a:t>
              </a:r>
              <a:r>
                <a:rPr lang="zh-CN" altLang="en-US" sz="2100" b="1" dirty="0">
                  <a:solidFill>
                    <a:srgbClr val="0000FF"/>
                  </a:solidFill>
                  <a:latin typeface="黑体" panose="02010609060101010101" pitchFamily="49" charset="-122"/>
                  <a:ea typeface="黑体" panose="02010609060101010101" pitchFamily="49" charset="-122"/>
                  <a:cs typeface="方正粗黑宋简体" panose="02000000000000000000" charset="-122"/>
                </a:rPr>
                <a:t>片走私</a:t>
              </a:r>
              <a:endParaRPr lang="zh-CN" altLang="en-US" sz="2100" b="1" dirty="0">
                <a:solidFill>
                  <a:srgbClr val="0000FF"/>
                </a:solidFill>
                <a:latin typeface="黑体" panose="02010609060101010101" pitchFamily="49" charset="-122"/>
                <a:ea typeface="黑体" panose="02010609060101010101" pitchFamily="49" charset="-122"/>
                <a:cs typeface="方正粗黑宋简体" panose="02000000000000000000" charset="-122"/>
              </a:endParaRPr>
            </a:p>
          </p:txBody>
        </p:sp>
      </p:grpSp>
      <p:pic>
        <p:nvPicPr>
          <p:cNvPr id="24" name="图片 23" descr="32303230323037323b32303230333336373bd7d8b5d7b0d7c9abcbabbcfdcdb7"/>
          <p:cNvPicPr>
            <a:picLocks noChangeAspect="1"/>
          </p:cNvPicPr>
          <p:nvPr/>
        </p:nvPicPr>
        <p:blipFill>
          <a:blip r:embed="rId3" cstate="print">
            <a:extLst>
              <a:ext uri="{96DAC541-7B7A-43D3-8B79-37D633B846F1}">
                <asvg:svgBlip xmlns:asvg="http://schemas.microsoft.com/office/drawing/2016/SVG/main" r:embed="rId4"/>
              </a:ext>
            </a:extLst>
          </a:blip>
          <a:stretch>
            <a:fillRect/>
          </a:stretch>
        </p:blipFill>
        <p:spPr>
          <a:xfrm>
            <a:off x="323528" y="739175"/>
            <a:ext cx="378847" cy="383357"/>
          </a:xfrm>
          <a:prstGeom prst="rect">
            <a:avLst/>
          </a:prstGeom>
        </p:spPr>
      </p:pic>
      <p:pic>
        <p:nvPicPr>
          <p:cNvPr id="3" name="media1.wmv">
            <a:hlinkClick r:id="" action="ppaction://media"/>
          </p:cNvPr>
          <p:cNvPicPr>
            <a:picLocks noChangeAspect="1"/>
          </p:cNvPicPr>
          <p:nvPr>
            <a:videoFile r:link="rId5"/>
            <p:extLst>
              <p:ext uri="{DAA4B4D4-6D71-4841-9C94-3DE7FCFB9230}">
                <p14:media xmlns:p14="http://schemas.microsoft.com/office/powerpoint/2010/main" r:embed="rId6"/>
              </p:ext>
            </p:extLst>
          </p:nvPr>
        </p:nvPicPr>
        <p:blipFill>
          <a:blip r:embed="rId7"/>
          <a:stretch>
            <a:fillRect/>
          </a:stretch>
        </p:blipFill>
        <p:spPr>
          <a:xfrm>
            <a:off x="401300" y="1839710"/>
            <a:ext cx="3732887" cy="274568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3"/>
                    </p:tgtEl>
                  </p:cond>
                </p:stCondLst>
                <p:endSync evt="end" delay="0">
                  <p:rtn val="all"/>
                </p:endSync>
                <p:childTnLst>
                  <p:par>
                    <p:cTn id="24" fill="hold">
                      <p:stCondLst>
                        <p:cond delay="0"/>
                      </p:stCondLst>
                      <p:childTnLst>
                        <p:par>
                          <p:cTn id="25" fill="hold">
                            <p:stCondLst>
                              <p:cond delay="0"/>
                            </p:stCondLst>
                            <p:childTnLst>
                              <p:par>
                                <p:cTn id="26" presetID="2" presetClass="mediacall" presetSubtype="0" fill="hold" nodeType="clickEffect">
                                  <p:stCondLst>
                                    <p:cond delay="0"/>
                                  </p:stCondLst>
                                  <p:childTnLst>
                                    <p:cmd type="call" cmd="togglePause">
                                      <p:cBhvr>
                                        <p:cTn id="27" dur="1" fill="hold"/>
                                        <p:tgtEl>
                                          <p:spTgt spid="3"/>
                                        </p:tgtEl>
                                      </p:cBhvr>
                                    </p:cmd>
                                  </p:childTnLst>
                                </p:cTn>
                              </p:par>
                            </p:childTnLst>
                          </p:cTn>
                        </p:par>
                      </p:childTnLst>
                    </p:cTn>
                  </p:par>
                </p:childTnLst>
              </p:cTn>
              <p:nextCondLst>
                <p:cond evt="onClick" delay="0">
                  <p:tgtEl>
                    <p:spTgt spid="3"/>
                  </p:tgtEl>
                </p:cond>
              </p:nextCondLst>
            </p:seq>
            <p:video>
              <p:cMediaNode vol="80000">
                <p:cTn id="28" fill="hold" display="0">
                  <p:stCondLst>
                    <p:cond delay="indefinite"/>
                  </p:stCondLst>
                </p:cTn>
                <p:tgtEl>
                  <p:spTgt spid="3"/>
                </p:tgtEl>
              </p:cMediaNode>
            </p:video>
          </p:childTnLst>
        </p:cTn>
      </p:par>
    </p:tnLst>
    <p:bldLst>
      <p:bldP spid="2" grpId="0" animBg="1"/>
      <p:bldP spid="8" grpId="0"/>
      <p:bldP spid="9" grpId="0"/>
      <p:bldP spid="10"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 name="图片 99"/>
          <p:cNvPicPr/>
          <p:nvPr/>
        </p:nvPicPr>
        <p:blipFill>
          <a:blip r:embed="rId1" r:link="rId2" cstate="print"/>
          <a:stretch>
            <a:fillRect/>
          </a:stretch>
        </p:blipFill>
        <p:spPr>
          <a:xfrm>
            <a:off x="323528" y="771550"/>
            <a:ext cx="5304224" cy="3960440"/>
          </a:xfrm>
          <a:prstGeom prst="rect">
            <a:avLst/>
          </a:prstGeom>
          <a:noFill/>
          <a:ln w="9525">
            <a:noFill/>
          </a:ln>
        </p:spPr>
      </p:pic>
      <p:sp>
        <p:nvSpPr>
          <p:cNvPr id="2" name="文本框 1"/>
          <p:cNvSpPr txBox="1"/>
          <p:nvPr/>
        </p:nvSpPr>
        <p:spPr>
          <a:xfrm>
            <a:off x="5616624" y="829556"/>
            <a:ext cx="3275856" cy="2829557"/>
          </a:xfrm>
          <a:prstGeom prst="rect">
            <a:avLst/>
          </a:prstGeom>
          <a:noFill/>
        </p:spPr>
        <p:txBody>
          <a:bodyPr wrap="square" lIns="68580" tIns="34290" rIns="68580" bIns="34290" rtlCol="0">
            <a:spAutoFit/>
          </a:bodyPr>
          <a:lstStyle/>
          <a:p>
            <a:pPr algn="just">
              <a:lnSpc>
                <a:spcPct val="120000"/>
              </a:lnSpc>
            </a:pPr>
            <a:r>
              <a:rPr lang="en-US" altLang="zh-CN" sz="1900" dirty="0">
                <a:latin typeface="黑体" panose="02010609060101010101" pitchFamily="49" charset="-122"/>
                <a:ea typeface="黑体" panose="02010609060101010101" pitchFamily="49" charset="-122"/>
              </a:rPr>
              <a:t>  </a:t>
            </a:r>
            <a:r>
              <a:rPr lang="en-US" altLang="zh-CN" sz="1900" dirty="0" smtClean="0">
                <a:latin typeface="黑体" panose="02010609060101010101" pitchFamily="49" charset="-122"/>
                <a:ea typeface="黑体" panose="02010609060101010101" pitchFamily="49" charset="-122"/>
              </a:rPr>
              <a:t>  </a:t>
            </a:r>
            <a:r>
              <a:rPr lang="zh-CN" altLang="en-US" sz="1900" dirty="0" smtClean="0">
                <a:latin typeface="黑体" panose="02010609060101010101" pitchFamily="49" charset="-122"/>
                <a:ea typeface="黑体" panose="02010609060101010101" pitchFamily="49" charset="-122"/>
              </a:rPr>
              <a:t>天安门广场</a:t>
            </a:r>
            <a:r>
              <a:rPr lang="zh-CN" altLang="en-US" sz="1900" dirty="0">
                <a:latin typeface="黑体" panose="02010609060101010101" pitchFamily="49" charset="-122"/>
                <a:ea typeface="黑体" panose="02010609060101010101" pitchFamily="49" charset="-122"/>
              </a:rPr>
              <a:t>的人民英雄纪念碑见证了共和国的光荣历史。碑上所刻的十五幅巨型浮雕，生动地浓缩了此前一个多世纪以来，中华优秀儿女为实现祖国富强、民族振兴而付出的艰辛努力。左侧是人民英雄纪念碑上的第一幅浮雕</a:t>
            </a:r>
            <a:r>
              <a:rPr lang="zh-CN" altLang="en-US" sz="1900" dirty="0" smtClean="0">
                <a:latin typeface="黑体" panose="02010609060101010101" pitchFamily="49" charset="-122"/>
                <a:ea typeface="黑体" panose="02010609060101010101" pitchFamily="49" charset="-122"/>
              </a:rPr>
              <a:t>。</a:t>
            </a:r>
            <a:endParaRPr lang="zh-CN" altLang="en-US" sz="1900" dirty="0">
              <a:latin typeface="黑体" panose="02010609060101010101" pitchFamily="49" charset="-122"/>
              <a:ea typeface="黑体" panose="02010609060101010101" pitchFamily="49" charset="-122"/>
            </a:endParaRPr>
          </a:p>
        </p:txBody>
      </p:sp>
      <p:sp>
        <p:nvSpPr>
          <p:cNvPr id="3" name="圆角矩形 2"/>
          <p:cNvSpPr/>
          <p:nvPr/>
        </p:nvSpPr>
        <p:spPr>
          <a:xfrm>
            <a:off x="1996440" y="4299942"/>
            <a:ext cx="1884045" cy="436721"/>
          </a:xfrm>
          <a:prstGeom prst="roundRect">
            <a:avLst/>
          </a:prstGeom>
          <a:solidFill>
            <a:srgbClr val="591300"/>
          </a:solidFill>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r>
              <a:rPr lang="zh-CN" altLang="en-US" dirty="0">
                <a:latin typeface="黑体" panose="02010609060101010101" pitchFamily="49" charset="-122"/>
                <a:ea typeface="黑体" panose="02010609060101010101" pitchFamily="49" charset="-122"/>
              </a:rPr>
              <a:t>虎门销烟浮雕</a:t>
            </a:r>
            <a:endParaRPr lang="zh-CN" altLang="en-US" dirty="0">
              <a:latin typeface="黑体" panose="02010609060101010101" pitchFamily="49" charset="-122"/>
              <a:ea typeface="黑体" panose="02010609060101010101" pitchFamily="49" charset="-122"/>
            </a:endParaRPr>
          </a:p>
        </p:txBody>
      </p:sp>
      <p:sp>
        <p:nvSpPr>
          <p:cNvPr id="4" name="文本框 3"/>
          <p:cNvSpPr txBox="1"/>
          <p:nvPr/>
        </p:nvSpPr>
        <p:spPr>
          <a:xfrm>
            <a:off x="5635906" y="3652326"/>
            <a:ext cx="3402846" cy="1075231"/>
          </a:xfrm>
          <a:prstGeom prst="rect">
            <a:avLst/>
          </a:prstGeom>
          <a:noFill/>
        </p:spPr>
        <p:txBody>
          <a:bodyPr wrap="square" lIns="68580" tIns="34290" rIns="68580" bIns="34290" rtlCol="0">
            <a:spAutoFit/>
          </a:bodyPr>
          <a:lstStyle/>
          <a:p>
            <a:pPr>
              <a:lnSpc>
                <a:spcPct val="120000"/>
              </a:lnSpc>
            </a:pPr>
            <a:r>
              <a:rPr lang="zh-CN" altLang="en-US" sz="1900" b="1" dirty="0" smtClean="0">
                <a:solidFill>
                  <a:srgbClr val="C00000"/>
                </a:solidFill>
                <a:latin typeface="黑体" panose="02010609060101010101" pitchFamily="49" charset="-122"/>
                <a:ea typeface="黑体" panose="02010609060101010101" pitchFamily="49" charset="-122"/>
                <a:cs typeface="方正粗黑宋简体" panose="02000000000000000000" charset="-122"/>
              </a:rPr>
              <a:t>    林则徐</a:t>
            </a:r>
            <a:r>
              <a:rPr lang="zh-CN" altLang="en-US" sz="1900" b="1" dirty="0">
                <a:solidFill>
                  <a:srgbClr val="C00000"/>
                </a:solidFill>
                <a:latin typeface="黑体" panose="02010609060101010101" pitchFamily="49" charset="-122"/>
                <a:ea typeface="黑体" panose="02010609060101010101" pitchFamily="49" charset="-122"/>
                <a:cs typeface="方正粗黑宋简体" panose="02000000000000000000" charset="-122"/>
              </a:rPr>
              <a:t>领导的虎门销烟引发了近代中国与西方国家的第一次文明冲突</a:t>
            </a:r>
            <a:r>
              <a:rPr lang="zh-CN" altLang="en-US" sz="1900" b="1" dirty="0" smtClean="0">
                <a:solidFill>
                  <a:srgbClr val="C00000"/>
                </a:solidFill>
                <a:latin typeface="黑体" panose="02010609060101010101" pitchFamily="49" charset="-122"/>
                <a:ea typeface="黑体" panose="02010609060101010101" pitchFamily="49" charset="-122"/>
                <a:cs typeface="方正粗黑宋简体" panose="02000000000000000000" charset="-122"/>
              </a:rPr>
              <a:t>—鸦片战争</a:t>
            </a:r>
            <a:endParaRPr lang="en-US" altLang="zh-CN" sz="1900" b="1" dirty="0" smtClean="0">
              <a:solidFill>
                <a:srgbClr val="C00000"/>
              </a:solidFill>
              <a:latin typeface="黑体" panose="02010609060101010101" pitchFamily="49" charset="-122"/>
              <a:ea typeface="黑体" panose="02010609060101010101" pitchFamily="49" charset="-122"/>
              <a:cs typeface="方正粗黑宋简体" panose="02000000000000000000"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custDataLst>
              <p:tags r:id="rId1"/>
            </p:custDataLst>
          </p:nvPr>
        </p:nvSpPr>
        <p:spPr>
          <a:xfrm>
            <a:off x="2416720" y="843558"/>
            <a:ext cx="4027488" cy="701675"/>
          </a:xfrm>
        </p:spPr>
        <p:txBody>
          <a:bodyPr>
            <a:noAutofit/>
          </a:bodyPr>
          <a:lstStyle/>
          <a:p>
            <a:pPr algn="ctr"/>
            <a:r>
              <a:rPr lang="zh-CN" altLang="en-US" sz="4000" dirty="0">
                <a:latin typeface="黑体" panose="02010609060101010101" pitchFamily="49" charset="-122"/>
                <a:ea typeface="黑体" panose="02010609060101010101" pitchFamily="49" charset="-122"/>
              </a:rPr>
              <a:t>中</a:t>
            </a:r>
            <a:r>
              <a:rPr lang="zh-CN" altLang="en-US" sz="4000" dirty="0" smtClean="0">
                <a:latin typeface="黑体" panose="02010609060101010101" pitchFamily="49" charset="-122"/>
                <a:ea typeface="黑体" panose="02010609060101010101" pitchFamily="49" charset="-122"/>
              </a:rPr>
              <a:t>国近代</a:t>
            </a:r>
            <a:r>
              <a:rPr lang="zh-CN" altLang="en-US" sz="4000" dirty="0">
                <a:latin typeface="黑体" panose="02010609060101010101" pitchFamily="49" charset="-122"/>
                <a:ea typeface="黑体" panose="02010609060101010101" pitchFamily="49" charset="-122"/>
              </a:rPr>
              <a:t>史</a:t>
            </a:r>
            <a:endParaRPr lang="zh-CN" altLang="en-US" sz="4000" dirty="0">
              <a:latin typeface="黑体" panose="02010609060101010101" pitchFamily="49" charset="-122"/>
              <a:ea typeface="黑体" panose="02010609060101010101" pitchFamily="49" charset="-122"/>
            </a:endParaRPr>
          </a:p>
        </p:txBody>
      </p:sp>
      <p:sp>
        <p:nvSpPr>
          <p:cNvPr id="3" name="副标题 2"/>
          <p:cNvSpPr>
            <a:spLocks noGrp="1"/>
          </p:cNvSpPr>
          <p:nvPr>
            <p:ph type="subTitle" idx="4294967295"/>
            <p:custDataLst>
              <p:tags r:id="rId2"/>
            </p:custDataLst>
          </p:nvPr>
        </p:nvSpPr>
        <p:spPr>
          <a:xfrm>
            <a:off x="289247" y="1707654"/>
            <a:ext cx="8531225" cy="2706688"/>
          </a:xfrm>
        </p:spPr>
        <p:txBody>
          <a:bodyPr>
            <a:noAutofit/>
          </a:bodyPr>
          <a:lstStyle/>
          <a:p>
            <a:pPr marL="0" indent="0" algn="just">
              <a:lnSpc>
                <a:spcPct val="150000"/>
              </a:lnSpc>
              <a:buNone/>
            </a:pPr>
            <a:r>
              <a:rPr lang="en-US" altLang="zh-CN" sz="2400" b="1" dirty="0">
                <a:latin typeface="黑体" panose="02010609060101010101" pitchFamily="49" charset="-122"/>
                <a:ea typeface="黑体" panose="02010609060101010101" pitchFamily="49" charset="-122"/>
                <a:cs typeface="楷体" panose="02010609060101010101" pitchFamily="49" charset="-122"/>
              </a:rPr>
              <a:t>    </a:t>
            </a:r>
            <a:r>
              <a:rPr lang="zh-CN" altLang="en-US" sz="2400" b="1" dirty="0">
                <a:solidFill>
                  <a:schemeClr val="tx1"/>
                </a:solidFill>
                <a:latin typeface="黑体" panose="02010609060101010101" pitchFamily="49" charset="-122"/>
                <a:ea typeface="黑体" panose="02010609060101010101" pitchFamily="49" charset="-122"/>
                <a:cs typeface="楷体" panose="02010609060101010101" pitchFamily="49" charset="-122"/>
              </a:rPr>
              <a:t>中</a:t>
            </a: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rPr>
              <a:t>国近代史始于</a:t>
            </a:r>
            <a:r>
              <a:rPr lang="en-US" altLang="zh-CN"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rPr>
              <a:t>1840</a:t>
            </a: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rPr>
              <a:t>年鸦片战争，止于</a:t>
            </a:r>
            <a:r>
              <a:rPr lang="en-US" altLang="zh-CN"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rPr>
              <a:t>1949</a:t>
            </a: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rPr>
              <a:t>年中华人民共和国成立，重点叙述列强侵略中国，中国逐渐成为半殖民地半封建社会；中华民族对外反抗列强侵略，对内反对封建专制统治，最终由中国共产党团结带领全国各族人民实现了民族独立、人民解放，夺取了新民主主义革命的伟大胜利。</a:t>
            </a:r>
            <a:endParaRPr lang="zh-CN" altLang="en-US" sz="2400" b="1" dirty="0">
              <a:solidFill>
                <a:schemeClr val="tx1"/>
              </a:solidFill>
              <a:latin typeface="黑体" panose="02010609060101010101" pitchFamily="49" charset="-122"/>
              <a:ea typeface="黑体" panose="02010609060101010101" pitchFamily="49" charset="-122"/>
              <a:cs typeface="楷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custDataLst>
              <p:tags r:id="rId1"/>
            </p:custDataLst>
          </p:nvPr>
        </p:nvSpPr>
        <p:spPr bwMode="auto">
          <a:xfrm>
            <a:off x="3059833" y="2931790"/>
            <a:ext cx="5760640" cy="1084912"/>
          </a:xfrm>
          <a:prstGeom prst="rect">
            <a:avLst/>
          </a:prstGeom>
          <a:noFill/>
          <a:ln>
            <a:noFill/>
          </a:ln>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rtl="0" eaLnBrk="0" hangingPunct="0">
              <a:lnSpc>
                <a:spcPct val="110000"/>
              </a:lnSpc>
              <a:defRPr/>
            </a:pPr>
            <a:r>
              <a:rPr lang="zh-CN" altLang="en-US" sz="2000" b="1" dirty="0" smtClean="0">
                <a:latin typeface="黑体" panose="02010609060101010101" pitchFamily="49" charset="-122"/>
                <a:ea typeface="黑体" panose="02010609060101010101" pitchFamily="49" charset="-122"/>
                <a:cs typeface="方正粗黑宋简体" panose="02000000000000000000" charset="-122"/>
              </a:rPr>
              <a:t>   为</a:t>
            </a:r>
            <a:r>
              <a:rPr lang="zh-CN" altLang="en-US" sz="2000" b="1" dirty="0">
                <a:latin typeface="黑体" panose="02010609060101010101" pitchFamily="49" charset="-122"/>
                <a:ea typeface="黑体" panose="02010609060101010101" pitchFamily="49" charset="-122"/>
                <a:cs typeface="方正粗黑宋简体" panose="02000000000000000000" charset="-122"/>
              </a:rPr>
              <a:t>纪念 “虎门销烟”，国际联盟将每年的</a:t>
            </a:r>
            <a:r>
              <a:rPr lang="en-US" altLang="zh-CN" sz="2000" b="1" dirty="0">
                <a:latin typeface="黑体" panose="02010609060101010101" pitchFamily="49" charset="-122"/>
                <a:ea typeface="黑体" panose="02010609060101010101" pitchFamily="49" charset="-122"/>
                <a:cs typeface="方正粗黑宋简体" panose="02000000000000000000" charset="-122"/>
              </a:rPr>
              <a:t>6</a:t>
            </a:r>
            <a:r>
              <a:rPr lang="zh-CN" altLang="en-US" sz="2000" b="1" dirty="0">
                <a:latin typeface="黑体" panose="02010609060101010101" pitchFamily="49" charset="-122"/>
                <a:ea typeface="黑体" panose="02010609060101010101" pitchFamily="49" charset="-122"/>
                <a:cs typeface="方正粗黑宋简体" panose="02000000000000000000" charset="-122"/>
              </a:rPr>
              <a:t>月</a:t>
            </a:r>
            <a:r>
              <a:rPr lang="en-US" altLang="zh-CN" sz="2000" b="1" dirty="0">
                <a:latin typeface="黑体" panose="02010609060101010101" pitchFamily="49" charset="-122"/>
                <a:ea typeface="黑体" panose="02010609060101010101" pitchFamily="49" charset="-122"/>
                <a:cs typeface="方正粗黑宋简体" panose="02000000000000000000" charset="-122"/>
              </a:rPr>
              <a:t>3</a:t>
            </a:r>
            <a:r>
              <a:rPr lang="zh-CN" altLang="en-US" sz="2000" b="1" dirty="0">
                <a:latin typeface="黑体" panose="02010609060101010101" pitchFamily="49" charset="-122"/>
                <a:ea typeface="黑体" panose="02010609060101010101" pitchFamily="49" charset="-122"/>
                <a:cs typeface="方正粗黑宋简体" panose="02000000000000000000" charset="-122"/>
              </a:rPr>
              <a:t>日定为“国际禁烟日”，</a:t>
            </a:r>
            <a:r>
              <a:rPr lang="en-US" altLang="zh-CN" sz="2000" b="1" dirty="0">
                <a:latin typeface="黑体" panose="02010609060101010101" pitchFamily="49" charset="-122"/>
                <a:ea typeface="黑体" panose="02010609060101010101" pitchFamily="49" charset="-122"/>
                <a:cs typeface="方正粗黑宋简体" panose="02000000000000000000" charset="-122"/>
              </a:rPr>
              <a:t>1987</a:t>
            </a:r>
            <a:r>
              <a:rPr lang="zh-CN" altLang="en-US" sz="2000" b="1" dirty="0">
                <a:latin typeface="黑体" panose="02010609060101010101" pitchFamily="49" charset="-122"/>
                <a:ea typeface="黑体" panose="02010609060101010101" pitchFamily="49" charset="-122"/>
                <a:cs typeface="方正粗黑宋简体" panose="02000000000000000000" charset="-122"/>
              </a:rPr>
              <a:t>年</a:t>
            </a:r>
            <a:r>
              <a:rPr lang="en-US" altLang="zh-CN" sz="2000" b="1" dirty="0">
                <a:latin typeface="黑体" panose="02010609060101010101" pitchFamily="49" charset="-122"/>
                <a:ea typeface="黑体" panose="02010609060101010101" pitchFamily="49" charset="-122"/>
                <a:cs typeface="方正粗黑宋简体" panose="02000000000000000000" charset="-122"/>
              </a:rPr>
              <a:t>6</a:t>
            </a:r>
            <a:r>
              <a:rPr lang="zh-CN" altLang="en-US" sz="2000" b="1" dirty="0">
                <a:latin typeface="黑体" panose="02010609060101010101" pitchFamily="49" charset="-122"/>
                <a:ea typeface="黑体" panose="02010609060101010101" pitchFamily="49" charset="-122"/>
                <a:cs typeface="方正粗黑宋简体" panose="02000000000000000000" charset="-122"/>
              </a:rPr>
              <a:t>月，联合国改</a:t>
            </a:r>
            <a:r>
              <a:rPr lang="en-US" altLang="zh-CN" sz="2000" b="1" dirty="0">
                <a:latin typeface="黑体" panose="02010609060101010101" pitchFamily="49" charset="-122"/>
                <a:ea typeface="黑体" panose="02010609060101010101" pitchFamily="49" charset="-122"/>
                <a:cs typeface="方正粗黑宋简体" panose="02000000000000000000" charset="-122"/>
              </a:rPr>
              <a:t>6</a:t>
            </a:r>
            <a:r>
              <a:rPr lang="zh-CN" altLang="en-US" sz="2000" b="1" dirty="0">
                <a:latin typeface="黑体" panose="02010609060101010101" pitchFamily="49" charset="-122"/>
                <a:ea typeface="黑体" panose="02010609060101010101" pitchFamily="49" charset="-122"/>
                <a:cs typeface="方正粗黑宋简体" panose="02000000000000000000" charset="-122"/>
              </a:rPr>
              <a:t>月</a:t>
            </a:r>
            <a:r>
              <a:rPr lang="en-US" altLang="zh-CN" sz="2000" b="1" dirty="0">
                <a:latin typeface="黑体" panose="02010609060101010101" pitchFamily="49" charset="-122"/>
                <a:ea typeface="黑体" panose="02010609060101010101" pitchFamily="49" charset="-122"/>
                <a:cs typeface="方正粗黑宋简体" panose="02000000000000000000" charset="-122"/>
              </a:rPr>
              <a:t>26</a:t>
            </a:r>
            <a:r>
              <a:rPr lang="zh-CN" altLang="en-US" sz="2000" b="1" dirty="0">
                <a:latin typeface="黑体" panose="02010609060101010101" pitchFamily="49" charset="-122"/>
                <a:ea typeface="黑体" panose="02010609060101010101" pitchFamily="49" charset="-122"/>
                <a:cs typeface="方正粗黑宋简体" panose="02000000000000000000" charset="-122"/>
              </a:rPr>
              <a:t>日为国际禁毒日。</a:t>
            </a:r>
            <a:endParaRPr lang="zh-CN" altLang="en-US" sz="2000" b="1" dirty="0">
              <a:latin typeface="黑体" panose="02010609060101010101" pitchFamily="49" charset="-122"/>
              <a:ea typeface="黑体" panose="02010609060101010101" pitchFamily="49" charset="-122"/>
              <a:cs typeface="方正粗黑宋简体" panose="02000000000000000000" charset="-122"/>
            </a:endParaRPr>
          </a:p>
        </p:txBody>
      </p:sp>
      <p:pic>
        <p:nvPicPr>
          <p:cNvPr id="3" name="Picture 4"/>
          <p:cNvPicPr>
            <a:picLocks noChangeAspect="1"/>
          </p:cNvPicPr>
          <p:nvPr>
            <p:custDataLst>
              <p:tags r:id="rId2"/>
            </p:custDataLst>
          </p:nvPr>
        </p:nvPicPr>
        <p:blipFill>
          <a:blip r:embed="rId3" cstate="print"/>
          <a:stretch>
            <a:fillRect/>
          </a:stretch>
        </p:blipFill>
        <p:spPr>
          <a:xfrm>
            <a:off x="395536" y="1203598"/>
            <a:ext cx="2519363" cy="3221689"/>
          </a:xfrm>
          <a:prstGeom prst="rect">
            <a:avLst/>
          </a:prstGeom>
          <a:noFill/>
          <a:ln>
            <a:noFill/>
            <a:miter lim="800000"/>
            <a:headEnd/>
            <a:tailEnd/>
          </a:ln>
        </p:spPr>
      </p:pic>
      <p:sp>
        <p:nvSpPr>
          <p:cNvPr id="4" name="Text Box 2"/>
          <p:cNvSpPr txBox="1">
            <a:spLocks noChangeArrowheads="1"/>
          </p:cNvSpPr>
          <p:nvPr>
            <p:custDataLst>
              <p:tags r:id="rId4"/>
            </p:custDataLst>
          </p:nvPr>
        </p:nvSpPr>
        <p:spPr bwMode="auto">
          <a:xfrm>
            <a:off x="367367" y="4371950"/>
            <a:ext cx="2908489" cy="438582"/>
          </a:xfrm>
          <a:prstGeom prst="rect">
            <a:avLst/>
          </a:prstGeom>
          <a:noFill/>
          <a:ln>
            <a:noFill/>
          </a:ln>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rtl="0" eaLnBrk="0" hangingPunct="0">
              <a:defRPr/>
            </a:pPr>
            <a:r>
              <a:rPr lang="zh-CN" altLang="en-US" sz="2400" b="1" dirty="0">
                <a:solidFill>
                  <a:srgbClr val="C00000"/>
                </a:solidFill>
                <a:latin typeface="黑体" panose="02010609060101010101" pitchFamily="49" charset="-122"/>
                <a:ea typeface="黑体" panose="02010609060101010101" pitchFamily="49" charset="-122"/>
              </a:rPr>
              <a:t>纽约</a:t>
            </a:r>
            <a:r>
              <a:rPr lang="en-US" altLang="zh-CN" sz="2400" b="1" dirty="0">
                <a:solidFill>
                  <a:srgbClr val="C00000"/>
                </a:solidFill>
                <a:latin typeface="黑体" panose="02010609060101010101" pitchFamily="49" charset="-122"/>
                <a:ea typeface="黑体" panose="02010609060101010101" pitchFamily="49" charset="-122"/>
              </a:rPr>
              <a:t>·</a:t>
            </a:r>
            <a:r>
              <a:rPr lang="zh-CN" altLang="en-US" sz="2400" b="1" dirty="0">
                <a:solidFill>
                  <a:srgbClr val="C00000"/>
                </a:solidFill>
                <a:latin typeface="黑体" panose="02010609060101010101" pitchFamily="49" charset="-122"/>
                <a:ea typeface="黑体" panose="02010609060101010101" pitchFamily="49" charset="-122"/>
              </a:rPr>
              <a:t>林则徐广场</a:t>
            </a:r>
            <a:endParaRPr lang="zh-CN" altLang="en-US" sz="2400" b="1" dirty="0">
              <a:solidFill>
                <a:srgbClr val="C00000"/>
              </a:solidFill>
              <a:latin typeface="黑体" panose="02010609060101010101" pitchFamily="49" charset="-122"/>
              <a:ea typeface="黑体" panose="02010609060101010101" pitchFamily="49" charset="-122"/>
            </a:endParaRPr>
          </a:p>
        </p:txBody>
      </p:sp>
      <p:pic>
        <p:nvPicPr>
          <p:cNvPr id="5" name="图片 4"/>
          <p:cNvPicPr>
            <a:picLocks noChangeAspect="1"/>
          </p:cNvPicPr>
          <p:nvPr>
            <p:custDataLst>
              <p:tags r:id="rId5"/>
            </p:custDataLst>
          </p:nvPr>
        </p:nvPicPr>
        <p:blipFill>
          <a:blip r:embed="rId6" cstate="print"/>
          <a:stretch>
            <a:fillRect/>
          </a:stretch>
        </p:blipFill>
        <p:spPr>
          <a:xfrm>
            <a:off x="3059832" y="799007"/>
            <a:ext cx="5688632" cy="2132783"/>
          </a:xfrm>
          <a:prstGeom prst="rect">
            <a:avLst/>
          </a:prstGeom>
          <a:ln>
            <a:noFill/>
          </a:ln>
          <a:effectLst>
            <a:outerShdw blurRad="292100" dist="139700" dir="2700000" algn="tl" rotWithShape="0">
              <a:srgbClr val="333333">
                <a:alpha val="65000"/>
              </a:srgbClr>
            </a:outerShdw>
          </a:effectLst>
        </p:spPr>
      </p:pic>
      <p:sp>
        <p:nvSpPr>
          <p:cNvPr id="6" name="TextBox 5"/>
          <p:cNvSpPr txBox="1"/>
          <p:nvPr>
            <p:custDataLst>
              <p:tags r:id="rId7"/>
            </p:custDataLst>
          </p:nvPr>
        </p:nvSpPr>
        <p:spPr>
          <a:xfrm>
            <a:off x="4553758" y="4299942"/>
            <a:ext cx="3546634" cy="551498"/>
          </a:xfrm>
          <a:prstGeom prst="rect">
            <a:avLst/>
          </a:prstGeom>
          <a:noFill/>
        </p:spPr>
        <p:txBody>
          <a:bodyPr wrap="none" lIns="68580" tIns="34290" rIns="68580" bIns="34290">
            <a:spAutoFit/>
          </a:bodyPr>
          <a:lstStyle/>
          <a:p>
            <a:pPr defTabSz="802005" fontAlgn="auto">
              <a:defRPr/>
            </a:pPr>
            <a:r>
              <a:rPr lang="zh-CN" altLang="en-US" sz="3100" b="1" dirty="0">
                <a:solidFill>
                  <a:srgbClr val="FFFF00"/>
                </a:solidFill>
                <a:effectLst>
                  <a:glow rad="139700">
                    <a:schemeClr val="accent2">
                      <a:satMod val="175000"/>
                      <a:alpha val="40000"/>
                    </a:schemeClr>
                  </a:glow>
                  <a:outerShdw blurRad="38100" dist="38100" dir="2700000" algn="tl">
                    <a:srgbClr val="000000">
                      <a:alpha val="43137"/>
                    </a:srgbClr>
                  </a:outerShdw>
                </a:effectLst>
                <a:latin typeface="黑体" panose="02010609060101010101" pitchFamily="49" charset="-122"/>
                <a:ea typeface="黑体" panose="02010609060101010101" pitchFamily="49" charset="-122"/>
              </a:rPr>
              <a:t>远离毒品 珍爱生命</a:t>
            </a:r>
            <a:endParaRPr lang="zh-CN" altLang="en-US" sz="3100" b="1" dirty="0">
              <a:solidFill>
                <a:srgbClr val="FFFF00"/>
              </a:solidFill>
              <a:effectLst>
                <a:glow rad="139700">
                  <a:schemeClr val="accent2">
                    <a:satMod val="175000"/>
                    <a:alpha val="40000"/>
                  </a:schemeClr>
                </a:glow>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7" name="Text Box 5"/>
          <p:cNvSpPr txBox="1">
            <a:spLocks noChangeArrowheads="1"/>
          </p:cNvSpPr>
          <p:nvPr/>
        </p:nvSpPr>
        <p:spPr bwMode="auto">
          <a:xfrm>
            <a:off x="4310743" y="3979535"/>
            <a:ext cx="4509409"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 typeface="Arial" panose="020B0604020202020204" pitchFamily="34" charset="0"/>
              <a:buNone/>
            </a:pPr>
            <a:r>
              <a:rPr lang="zh-CN" altLang="en-US" sz="2100" b="1" dirty="0">
                <a:solidFill>
                  <a:srgbClr val="7030A0"/>
                </a:solidFill>
                <a:latin typeface="黑体" panose="02010609060101010101" pitchFamily="49" charset="-122"/>
                <a:ea typeface="黑体" panose="02010609060101010101" pitchFamily="49" charset="-122"/>
              </a:rPr>
              <a:t>今天，青少年应如何正确对待毒品？</a:t>
            </a:r>
            <a:endParaRPr lang="zh-CN" altLang="en-US" sz="2100" b="1" dirty="0">
              <a:solidFill>
                <a:srgbClr val="7030A0"/>
              </a:solidFill>
              <a:latin typeface="黑体" panose="02010609060101010101" pitchFamily="49" charset="-122"/>
              <a:ea typeface="黑体" panose="02010609060101010101" pitchFamily="49" charset="-122"/>
            </a:endParaRPr>
          </a:p>
        </p:txBody>
      </p:sp>
      <p:sp>
        <p:nvSpPr>
          <p:cNvPr id="8" name="Text Box 6" descr="横向砖形"/>
          <p:cNvSpPr txBox="1">
            <a:spLocks noChangeArrowheads="1"/>
          </p:cNvSpPr>
          <p:nvPr/>
        </p:nvSpPr>
        <p:spPr bwMode="auto">
          <a:xfrm>
            <a:off x="3126892" y="3995100"/>
            <a:ext cx="1118537" cy="438581"/>
          </a:xfrm>
          <a:prstGeom prst="rect">
            <a:avLst/>
          </a:prstGeom>
          <a:blipFill dpi="0" rotWithShape="0">
            <a:blip r:embed="rId8" cstate="print">
              <a:alphaModFix amt="18000"/>
            </a:blip>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rgbClr val="FF3300"/>
                </a:solidFill>
                <a:latin typeface="黑体" panose="02010609060101010101" pitchFamily="49" charset="-122"/>
                <a:ea typeface="黑体" panose="02010609060101010101" pitchFamily="49" charset="-122"/>
              </a:rPr>
              <a:t>想一想</a:t>
            </a:r>
            <a:endParaRPr lang="zh-CN" altLang="en-US" sz="2400" b="1" dirty="0">
              <a:solidFill>
                <a:srgbClr val="FF3300"/>
              </a:solidFill>
              <a:latin typeface="黑体" panose="02010609060101010101" pitchFamily="49" charset="-122"/>
              <a:ea typeface="黑体" panose="02010609060101010101" pitchFamily="49" charset="-122"/>
            </a:endParaRPr>
          </a:p>
        </p:txBody>
      </p:sp>
      <p:sp>
        <p:nvSpPr>
          <p:cNvPr id="10" name="文本框 1"/>
          <p:cNvSpPr txBox="1">
            <a:spLocks noChangeArrowheads="1"/>
          </p:cNvSpPr>
          <p:nvPr>
            <p:custDataLst>
              <p:tags r:id="rId9"/>
            </p:custDataLst>
          </p:nvPr>
        </p:nvSpPr>
        <p:spPr bwMode="auto">
          <a:xfrm>
            <a:off x="323528" y="720204"/>
            <a:ext cx="2022872" cy="483394"/>
          </a:xfrm>
          <a:prstGeom prst="rect">
            <a:avLst/>
          </a:prstGeom>
          <a:noFill/>
          <a:ln>
            <a:noFill/>
          </a:ln>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rtl="0" eaLnBrk="0" hangingPunct="0">
              <a:defRPr/>
            </a:pPr>
            <a:r>
              <a:rPr lang="zh-CN" altLang="en-US" sz="2700" b="1" dirty="0">
                <a:latin typeface="黑体" panose="02010609060101010101" pitchFamily="49" charset="-122"/>
                <a:ea typeface="黑体" panose="02010609060101010101" pitchFamily="49" charset="-122"/>
              </a:rPr>
              <a:t>知识拓</a:t>
            </a:r>
            <a:r>
              <a:rPr lang="zh-CN" altLang="en-US" sz="2700" b="1" dirty="0" smtClean="0">
                <a:latin typeface="黑体" panose="02010609060101010101" pitchFamily="49" charset="-122"/>
                <a:ea typeface="黑体" panose="02010609060101010101" pitchFamily="49" charset="-122"/>
              </a:rPr>
              <a:t>展</a:t>
            </a:r>
            <a:r>
              <a:rPr lang="en-US" altLang="zh-CN" sz="2700" b="1" dirty="0" smtClean="0">
                <a:latin typeface="黑体" panose="02010609060101010101" pitchFamily="49" charset="-122"/>
                <a:ea typeface="黑体" panose="02010609060101010101" pitchFamily="49" charset="-122"/>
              </a:rPr>
              <a:t>:</a:t>
            </a:r>
            <a:endParaRPr lang="zh-CN" altLang="en-US" sz="27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9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ppt_x</p:attrName>
                                        </p:attrNameLst>
                                      </p:cBhvr>
                                      <p:tavLst>
                                        <p:tav tm="0">
                                          <p:val>
                                            <p:strVal val="#ppt_x"/>
                                          </p:val>
                                        </p:tav>
                                        <p:tav tm="100000">
                                          <p:val>
                                            <p:strVal val="#ppt_x"/>
                                          </p:val>
                                        </p:tav>
                                      </p:tavLst>
                                    </p:anim>
                                    <p:anim calcmode="lin" valueType="num">
                                      <p:cBhvr>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bldLvl="0"/>
      <p:bldP spid="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51520" y="771550"/>
            <a:ext cx="4536504" cy="117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just"/>
            <a:r>
              <a:rPr lang="en-US" altLang="zh-CN" i="1" dirty="0">
                <a:latin typeface="黑体" panose="02010609060101010101" pitchFamily="49" charset="-122"/>
                <a:ea typeface="黑体" panose="02010609060101010101" pitchFamily="49" charset="-122"/>
              </a:rPr>
              <a:t>   </a:t>
            </a:r>
            <a:r>
              <a:rPr lang="en-US" altLang="zh-CN" i="1" dirty="0" smtClean="0">
                <a:latin typeface="黑体" panose="02010609060101010101" pitchFamily="49" charset="-122"/>
                <a:ea typeface="黑体" panose="02010609060101010101" pitchFamily="49" charset="-122"/>
              </a:rPr>
              <a:t> </a:t>
            </a:r>
            <a:r>
              <a:rPr lang="zh-CN" altLang="en-US" dirty="0" smtClean="0">
                <a:latin typeface="黑体" panose="02010609060101010101" pitchFamily="49" charset="-122"/>
                <a:ea typeface="黑体" panose="02010609060101010101" pitchFamily="49" charset="-122"/>
              </a:rPr>
              <a:t>有人</a:t>
            </a:r>
            <a:r>
              <a:rPr lang="zh-CN" altLang="en-US" dirty="0">
                <a:latin typeface="黑体" panose="02010609060101010101" pitchFamily="49" charset="-122"/>
                <a:ea typeface="黑体" panose="02010609060101010101" pitchFamily="49" charset="-122"/>
              </a:rPr>
              <a:t>说，鸦片战争是由林则徐的过激行为引起的，如果没有林则徐的虎门销烟，英国就不会发动战争。你同意这种观点吗？为什么？</a:t>
            </a:r>
            <a:endParaRPr lang="zh-CN" altLang="en-US" dirty="0">
              <a:latin typeface="黑体" panose="02010609060101010101" pitchFamily="49" charset="-122"/>
              <a:ea typeface="黑体" panose="02010609060101010101" pitchFamily="49" charset="-122"/>
            </a:endParaRPr>
          </a:p>
        </p:txBody>
      </p:sp>
      <p:grpSp>
        <p:nvGrpSpPr>
          <p:cNvPr id="3" name="组合 10"/>
          <p:cNvGrpSpPr/>
          <p:nvPr/>
        </p:nvGrpSpPr>
        <p:grpSpPr>
          <a:xfrm>
            <a:off x="4897470" y="771550"/>
            <a:ext cx="3923002" cy="4032448"/>
            <a:chOff x="6532664" y="837629"/>
            <a:chExt cx="5480050" cy="6695771"/>
          </a:xfrm>
        </p:grpSpPr>
        <p:sp>
          <p:nvSpPr>
            <p:cNvPr id="8" name="圆角矩形 7"/>
            <p:cNvSpPr/>
            <p:nvPr/>
          </p:nvSpPr>
          <p:spPr>
            <a:xfrm>
              <a:off x="6532664" y="837629"/>
              <a:ext cx="5480050" cy="6695771"/>
            </a:xfrm>
            <a:prstGeom prst="round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黑体" panose="02010609060101010101" pitchFamily="49" charset="-122"/>
                <a:ea typeface="黑体" panose="02010609060101010101" pitchFamily="49" charset="-122"/>
              </a:endParaRPr>
            </a:p>
          </p:txBody>
        </p:sp>
        <p:pic>
          <p:nvPicPr>
            <p:cNvPr id="9" name="图片 8"/>
            <p:cNvPicPr/>
            <p:nvPr/>
          </p:nvPicPr>
          <p:blipFill>
            <a:blip r:embed="rId1" r:link="rId2" cstate="print"/>
            <a:stretch>
              <a:fillRect/>
            </a:stretch>
          </p:blipFill>
          <p:spPr>
            <a:xfrm>
              <a:off x="6681543" y="837629"/>
              <a:ext cx="1397880" cy="1631262"/>
            </a:xfrm>
            <a:prstGeom prst="ellipse">
              <a:avLst/>
            </a:prstGeom>
            <a:noFill/>
            <a:ln w="9525">
              <a:noFill/>
            </a:ln>
          </p:spPr>
        </p:pic>
        <p:sp>
          <p:nvSpPr>
            <p:cNvPr id="10" name="矩形 9"/>
            <p:cNvSpPr/>
            <p:nvPr/>
          </p:nvSpPr>
          <p:spPr>
            <a:xfrm>
              <a:off x="6533298" y="957196"/>
              <a:ext cx="5479416" cy="6285973"/>
            </a:xfrm>
            <a:prstGeom prst="rect">
              <a:avLst/>
            </a:prstGeom>
          </p:spPr>
          <p:txBody>
            <a:bodyPr wrap="square">
              <a:spAutoFit/>
            </a:bodyPr>
            <a:lstStyle/>
            <a:p>
              <a:pPr>
                <a:lnSpc>
                  <a:spcPct val="120000"/>
                </a:lnSpc>
                <a:spcBef>
                  <a:spcPts val="0"/>
                </a:spcBef>
                <a:spcAft>
                  <a:spcPts val="0"/>
                </a:spcAft>
              </a:pPr>
              <a:r>
                <a:rPr lang="zh-CN" altLang="en-US" sz="2000" b="1" dirty="0" smtClean="0">
                  <a:solidFill>
                    <a:srgbClr val="0000FF"/>
                  </a:solidFill>
                  <a:latin typeface="黑体" panose="02010609060101010101" pitchFamily="49" charset="-122"/>
                  <a:ea typeface="黑体" panose="02010609060101010101" pitchFamily="49" charset="-122"/>
                </a:rPr>
                <a:t>    </a:t>
              </a:r>
              <a:r>
                <a:rPr lang="en-US" altLang="zh-CN" sz="2000" b="1" dirty="0" smtClean="0">
                  <a:solidFill>
                    <a:srgbClr val="0000FF"/>
                  </a:solidFill>
                  <a:latin typeface="黑体" panose="02010609060101010101" pitchFamily="49" charset="-122"/>
                  <a:ea typeface="黑体" panose="02010609060101010101" pitchFamily="49" charset="-122"/>
                </a:rPr>
                <a:t>      </a:t>
              </a:r>
              <a:r>
                <a:rPr sz="2000" b="1" dirty="0" err="1" smtClean="0">
                  <a:solidFill>
                    <a:srgbClr val="0000FF"/>
                  </a:solidFill>
                  <a:latin typeface="黑体" panose="02010609060101010101" pitchFamily="49" charset="-122"/>
                  <a:ea typeface="黑体" panose="02010609060101010101" pitchFamily="49" charset="-122"/>
                </a:rPr>
                <a:t>英国外相巴麦尊在议</a:t>
              </a:r>
              <a:endParaRPr sz="2000" b="1" dirty="0">
                <a:solidFill>
                  <a:srgbClr val="0000FF"/>
                </a:solidFill>
                <a:latin typeface="黑体" panose="02010609060101010101" pitchFamily="49" charset="-122"/>
                <a:ea typeface="黑体" panose="02010609060101010101" pitchFamily="49" charset="-122"/>
              </a:endParaRPr>
            </a:p>
            <a:p>
              <a:pPr>
                <a:lnSpc>
                  <a:spcPct val="120000"/>
                </a:lnSpc>
                <a:spcBef>
                  <a:spcPts val="0"/>
                </a:spcBef>
                <a:spcAft>
                  <a:spcPts val="0"/>
                </a:spcAft>
              </a:pPr>
              <a:r>
                <a:rPr sz="2000" b="1" dirty="0">
                  <a:solidFill>
                    <a:srgbClr val="0000FF"/>
                  </a:solidFill>
                  <a:latin typeface="黑体" panose="02010609060101010101" pitchFamily="49" charset="-122"/>
                  <a:ea typeface="黑体" panose="02010609060101010101" pitchFamily="49" charset="-122"/>
                </a:rPr>
                <a:t> </a:t>
              </a:r>
              <a:r>
                <a:rPr lang="en-US" sz="2000" b="1" dirty="0">
                  <a:solidFill>
                    <a:srgbClr val="0000FF"/>
                  </a:solidFill>
                  <a:latin typeface="黑体" panose="02010609060101010101" pitchFamily="49" charset="-122"/>
                  <a:ea typeface="黑体" panose="02010609060101010101" pitchFamily="49" charset="-122"/>
                </a:rPr>
                <a:t>          </a:t>
              </a:r>
              <a:r>
                <a:rPr sz="2000" b="1" dirty="0" err="1">
                  <a:solidFill>
                    <a:srgbClr val="0000FF"/>
                  </a:solidFill>
                  <a:latin typeface="黑体" panose="02010609060101010101" pitchFamily="49" charset="-122"/>
                  <a:ea typeface="黑体" panose="02010609060101010101" pitchFamily="49" charset="-122"/>
                </a:rPr>
                <a:t>会上发表的讲话</a:t>
              </a:r>
              <a:r>
                <a:rPr sz="2000" b="1" dirty="0">
                  <a:solidFill>
                    <a:srgbClr val="0000FF"/>
                  </a:solidFill>
                  <a:latin typeface="黑体" panose="02010609060101010101" pitchFamily="49" charset="-122"/>
                  <a:ea typeface="黑体" panose="02010609060101010101" pitchFamily="49" charset="-122"/>
                </a:rPr>
                <a:t>：</a:t>
              </a:r>
              <a:endParaRPr sz="2000" b="1" dirty="0">
                <a:solidFill>
                  <a:srgbClr val="0000FF"/>
                </a:solidFill>
                <a:latin typeface="黑体" panose="02010609060101010101" pitchFamily="49" charset="-122"/>
                <a:ea typeface="黑体" panose="02010609060101010101" pitchFamily="49" charset="-122"/>
              </a:endParaRPr>
            </a:p>
            <a:p>
              <a:pPr>
                <a:lnSpc>
                  <a:spcPct val="120000"/>
                </a:lnSpc>
                <a:spcBef>
                  <a:spcPts val="0"/>
                </a:spcBef>
                <a:spcAft>
                  <a:spcPts val="0"/>
                </a:spcAft>
              </a:pPr>
              <a:r>
                <a:rPr sz="2000" b="1" dirty="0">
                  <a:solidFill>
                    <a:srgbClr val="0000FF"/>
                  </a:solidFill>
                  <a:latin typeface="黑体" panose="02010609060101010101" pitchFamily="49" charset="-122"/>
                  <a:ea typeface="黑体" panose="02010609060101010101" pitchFamily="49" charset="-122"/>
                </a:rPr>
                <a:t>    “(</a:t>
              </a:r>
              <a:r>
                <a:rPr sz="2000" b="1" dirty="0" err="1">
                  <a:solidFill>
                    <a:srgbClr val="0000FF"/>
                  </a:solidFill>
                  <a:latin typeface="黑体" panose="02010609060101010101" pitchFamily="49" charset="-122"/>
                  <a:ea typeface="黑体" panose="02010609060101010101" pitchFamily="49" charset="-122"/>
                </a:rPr>
                <a:t>虎门销烟</a:t>
              </a:r>
              <a:r>
                <a:rPr sz="2000" b="1" dirty="0">
                  <a:solidFill>
                    <a:srgbClr val="0000FF"/>
                  </a:solidFill>
                  <a:latin typeface="黑体" panose="02010609060101010101" pitchFamily="49" charset="-122"/>
                  <a:ea typeface="黑体" panose="02010609060101010101" pitchFamily="49" charset="-122"/>
                </a:rPr>
                <a:t>) 把能给我们大英帝国带来无限利益的大批的商品，全部给予销毁！这是我大英帝国的奇耻大辱！我要求议会批准政府派遣远征军去惩罚那个极其野蛮的国家！要狠狠地教训它！要迫使它开放更多的港口，要保护我们天经地义的合法贸易</a:t>
              </a:r>
              <a:r>
                <a:rPr sz="2000" b="1" dirty="0" smtClean="0">
                  <a:solidFill>
                    <a:srgbClr val="0000FF"/>
                  </a:solidFill>
                  <a:latin typeface="黑体" panose="02010609060101010101" pitchFamily="49" charset="-122"/>
                  <a:ea typeface="黑体" panose="02010609060101010101" pitchFamily="49" charset="-122"/>
                </a:rPr>
                <a:t>！</a:t>
              </a:r>
              <a:r>
                <a:rPr lang="en-US" sz="2000" b="1" dirty="0" smtClean="0">
                  <a:solidFill>
                    <a:srgbClr val="0000FF"/>
                  </a:solidFill>
                  <a:latin typeface="黑体" panose="02010609060101010101" pitchFamily="49" charset="-122"/>
                  <a:ea typeface="黑体" panose="02010609060101010101" pitchFamily="49" charset="-122"/>
                </a:rPr>
                <a:t>"</a:t>
              </a:r>
              <a:endParaRPr sz="2000" b="1" dirty="0">
                <a:solidFill>
                  <a:srgbClr val="0000FF"/>
                </a:solidFill>
                <a:latin typeface="黑体" panose="02010609060101010101" pitchFamily="49" charset="-122"/>
                <a:ea typeface="黑体" panose="02010609060101010101" pitchFamily="49" charset="-122"/>
              </a:endParaRPr>
            </a:p>
          </p:txBody>
        </p:sp>
      </p:grpSp>
      <p:sp>
        <p:nvSpPr>
          <p:cNvPr id="12" name="Rectangle 7"/>
          <p:cNvSpPr>
            <a:spLocks noChangeArrowheads="1"/>
          </p:cNvSpPr>
          <p:nvPr/>
        </p:nvSpPr>
        <p:spPr bwMode="auto">
          <a:xfrm>
            <a:off x="323528" y="1931080"/>
            <a:ext cx="4464496" cy="1792798"/>
          </a:xfrm>
          <a:prstGeom prst="rect">
            <a:avLst/>
          </a:prstGeom>
          <a:solidFill>
            <a:schemeClr val="accent3">
              <a:lumMod val="20000"/>
              <a:lumOff val="80000"/>
            </a:schemeClr>
          </a:solidFill>
          <a:ln w="9525">
            <a:solidFill>
              <a:srgbClr val="FFFF00"/>
            </a:solidFill>
            <a:miter lim="800000"/>
          </a:ln>
        </p:spPr>
        <p:txBody>
          <a:bodyPr wrap="square" lIns="68580" tIns="34290" rIns="68580" bIns="34290">
            <a:spAutoFit/>
          </a:bodyPr>
          <a:lstStyle/>
          <a:p>
            <a:pPr eaLnBrk="0" hangingPunct="0"/>
            <a:r>
              <a:rPr lang="en-US" altLang="zh-CN" sz="1600" b="1" dirty="0">
                <a:latin typeface="黑体" panose="02010609060101010101" pitchFamily="49" charset="-122"/>
                <a:ea typeface="黑体" panose="02010609060101010101" pitchFamily="49" charset="-122"/>
              </a:rPr>
              <a:t>    </a:t>
            </a:r>
            <a:r>
              <a:rPr lang="zh-CN" altLang="en-US" sz="1600" b="1" dirty="0" smtClean="0">
                <a:latin typeface="黑体" panose="02010609060101010101" pitchFamily="49" charset="-122"/>
                <a:ea typeface="黑体" panose="02010609060101010101" pitchFamily="49" charset="-122"/>
              </a:rPr>
              <a:t>材料</a:t>
            </a:r>
            <a:r>
              <a:rPr lang="zh-CN" altLang="en-US" sz="1600" b="1" dirty="0">
                <a:latin typeface="黑体" panose="02010609060101010101" pitchFamily="49" charset="-122"/>
                <a:ea typeface="黑体" panose="02010609060101010101" pitchFamily="49" charset="-122"/>
              </a:rPr>
              <a:t>：义律（被迫缴烟的同时）报告英国外交大臣巴麦尊称：</a:t>
            </a:r>
            <a:r>
              <a:rPr lang="zh-CN" altLang="en-US" sz="1600" b="1" dirty="0">
                <a:solidFill>
                  <a:srgbClr val="FF0000"/>
                </a:solidFill>
                <a:latin typeface="黑体" panose="02010609060101010101" pitchFamily="49" charset="-122"/>
                <a:ea typeface="黑体" panose="02010609060101010101" pitchFamily="49" charset="-122"/>
              </a:rPr>
              <a:t>中国政府禁烟“乃是陛下政府对于过去所受一切损失取得补偿的最好理由”，也是扩大对华贸易“最有希望的机会”。</a:t>
            </a:r>
            <a:r>
              <a:rPr lang="zh-CN" altLang="en-US" sz="1600" b="1" dirty="0">
                <a:latin typeface="黑体" panose="02010609060101010101" pitchFamily="49" charset="-122"/>
                <a:ea typeface="黑体" panose="02010609060101010101" pitchFamily="49" charset="-122"/>
              </a:rPr>
              <a:t>中国“强迫缴出英国人的财产（注：指鸦片）就是一种侵略。”“应该使用足够的武力”，对中国进行“迅速而沉重的打击”。</a:t>
            </a:r>
            <a:endParaRPr lang="zh-CN" altLang="en-US" sz="1600" b="1" dirty="0">
              <a:latin typeface="黑体" panose="02010609060101010101" pitchFamily="49" charset="-122"/>
              <a:ea typeface="黑体" panose="02010609060101010101" pitchFamily="49" charset="-122"/>
            </a:endParaRPr>
          </a:p>
        </p:txBody>
      </p:sp>
      <p:sp>
        <p:nvSpPr>
          <p:cNvPr id="13" name="文本框 1"/>
          <p:cNvSpPr txBox="1">
            <a:spLocks noChangeArrowheads="1"/>
          </p:cNvSpPr>
          <p:nvPr/>
        </p:nvSpPr>
        <p:spPr bwMode="auto">
          <a:xfrm>
            <a:off x="323528" y="3800868"/>
            <a:ext cx="4503962" cy="931024"/>
          </a:xfrm>
          <a:prstGeom prst="rect">
            <a:avLst/>
          </a:prstGeom>
          <a:solidFill>
            <a:schemeClr val="accent2">
              <a:lumMod val="20000"/>
              <a:lumOff val="80000"/>
            </a:schemeClr>
          </a:solidFill>
          <a:ln>
            <a:noFill/>
          </a:ln>
        </p:spPr>
        <p:txBody>
          <a:bodyPr wrap="square" lIns="68580" tIns="34290" rIns="68580" bIns="34290">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pPr>
            <a:r>
              <a:rPr lang="en-US" altLang="zh-CN" sz="1400" b="1" dirty="0">
                <a:solidFill>
                  <a:srgbClr val="000099"/>
                </a:solidFill>
                <a:latin typeface="黑体" panose="02010609060101010101" pitchFamily="49" charset="-122"/>
                <a:ea typeface="黑体" panose="02010609060101010101" pitchFamily="49" charset="-122"/>
              </a:rPr>
              <a:t>  </a:t>
            </a:r>
            <a:r>
              <a:rPr lang="en-US" altLang="zh-CN" sz="1400" b="1" dirty="0" smtClean="0">
                <a:solidFill>
                  <a:srgbClr val="000099"/>
                </a:solidFill>
                <a:latin typeface="黑体" panose="02010609060101010101" pitchFamily="49" charset="-122"/>
                <a:ea typeface="黑体" panose="02010609060101010101" pitchFamily="49" charset="-122"/>
              </a:rPr>
              <a:t>  </a:t>
            </a:r>
            <a:r>
              <a:rPr lang="zh-CN" altLang="en-US" sz="1400" b="1" dirty="0" smtClean="0">
                <a:latin typeface="黑体" panose="02010609060101010101" pitchFamily="49" charset="-122"/>
                <a:ea typeface="黑体" panose="02010609060101010101" pitchFamily="49" charset="-122"/>
              </a:rPr>
              <a:t>中国</a:t>
            </a:r>
            <a:r>
              <a:rPr lang="zh-CN" altLang="en-US" sz="1400" b="1" dirty="0">
                <a:latin typeface="黑体" panose="02010609060101010101" pitchFamily="49" charset="-122"/>
                <a:ea typeface="黑体" panose="02010609060101010101" pitchFamily="49" charset="-122"/>
              </a:rPr>
              <a:t>禁烟运动给了我们一个战争的机会</a:t>
            </a:r>
            <a:r>
              <a:rPr lang="zh-CN" altLang="zh-CN" sz="1400" b="1" dirty="0">
                <a:latin typeface="黑体" panose="02010609060101010101" pitchFamily="49" charset="-122"/>
                <a:ea typeface="黑体" panose="02010609060101010101" pitchFamily="49" charset="-122"/>
              </a:rPr>
              <a:t>……</a:t>
            </a:r>
            <a:r>
              <a:rPr lang="zh-CN" altLang="en-US" sz="1400" b="1" dirty="0">
                <a:latin typeface="黑体" panose="02010609060101010101" pitchFamily="49" charset="-122"/>
                <a:ea typeface="黑体" panose="02010609060101010101" pitchFamily="49" charset="-122"/>
              </a:rPr>
              <a:t>可以使我们终于乘战胜之余威，提出我们自己的条件，强迫中国接受。这种机会也许不会再来，是不可能轻易放过的。</a:t>
            </a:r>
            <a:endParaRPr lang="zh-CN" altLang="en-US" sz="1400" b="1" dirty="0">
              <a:latin typeface="黑体" panose="02010609060101010101" pitchFamily="49" charset="-122"/>
              <a:ea typeface="黑体" panose="02010609060101010101" pitchFamily="49" charset="-122"/>
            </a:endParaRPr>
          </a:p>
          <a:p>
            <a:pPr eaLnBrk="1" hangingPunct="1">
              <a:buFont typeface="Arial" panose="020B0604020202020204" pitchFamily="34" charset="0"/>
              <a:buNone/>
            </a:pPr>
            <a:r>
              <a:rPr lang="zh-CN" altLang="en-US" sz="1400" b="1" dirty="0">
                <a:latin typeface="黑体" panose="02010609060101010101" pitchFamily="49" charset="-122"/>
                <a:ea typeface="黑体" panose="02010609060101010101" pitchFamily="49" charset="-122"/>
              </a:rPr>
              <a:t>（英国</a:t>
            </a:r>
            <a:r>
              <a:rPr lang="zh-CN" altLang="zh-CN" sz="1400" b="1" dirty="0">
                <a:latin typeface="黑体" panose="02010609060101010101" pitchFamily="49" charset="-122"/>
                <a:ea typeface="黑体" panose="02010609060101010101" pitchFamily="49" charset="-122"/>
              </a:rPr>
              <a:t>.《</a:t>
            </a:r>
            <a:r>
              <a:rPr lang="zh-CN" altLang="en-US" sz="1400" b="1" dirty="0">
                <a:latin typeface="黑体" panose="02010609060101010101" pitchFamily="49" charset="-122"/>
                <a:ea typeface="黑体" panose="02010609060101010101" pitchFamily="49" charset="-122"/>
              </a:rPr>
              <a:t>安得鲁</a:t>
            </a:r>
            <a:r>
              <a:rPr lang="zh-CN" altLang="zh-CN" sz="1400" b="1" dirty="0">
                <a:latin typeface="黑体" panose="02010609060101010101" pitchFamily="49" charset="-122"/>
                <a:ea typeface="黑体" panose="02010609060101010101" pitchFamily="49" charset="-122"/>
              </a:rPr>
              <a:t>· </a:t>
            </a:r>
            <a:r>
              <a:rPr lang="zh-CN" altLang="en-US" sz="1400" b="1" dirty="0">
                <a:latin typeface="黑体" panose="02010609060101010101" pitchFamily="49" charset="-122"/>
                <a:ea typeface="黑体" panose="02010609060101010101" pitchFamily="49" charset="-122"/>
              </a:rPr>
              <a:t>韩德森致拉本特函</a:t>
            </a:r>
            <a:r>
              <a:rPr lang="zh-CN" altLang="zh-CN" sz="1400" b="1" dirty="0">
                <a:latin typeface="黑体" panose="02010609060101010101" pitchFamily="49" charset="-122"/>
                <a:ea typeface="黑体" panose="02010609060101010101" pitchFamily="49" charset="-122"/>
              </a:rPr>
              <a:t>》</a:t>
            </a:r>
            <a:r>
              <a:rPr lang="zh-CN" altLang="en-US" sz="1400" b="1" dirty="0">
                <a:latin typeface="黑体" panose="02010609060101010101" pitchFamily="49" charset="-122"/>
                <a:ea typeface="黑体" panose="02010609060101010101" pitchFamily="49" charset="-122"/>
              </a:rPr>
              <a:t>）</a:t>
            </a:r>
            <a:endParaRPr lang="zh-CN" altLang="en-US" sz="1400" b="1" dirty="0">
              <a:latin typeface="黑体" panose="02010609060101010101" pitchFamily="49" charset="-122"/>
              <a:ea typeface="黑体" panose="02010609060101010101" pitchFamily="49" charset="-122"/>
            </a:endParaRPr>
          </a:p>
        </p:txBody>
      </p:sp>
      <p:grpSp>
        <p:nvGrpSpPr>
          <p:cNvPr id="5" name="Group 8"/>
          <p:cNvGrpSpPr/>
          <p:nvPr/>
        </p:nvGrpSpPr>
        <p:grpSpPr bwMode="auto">
          <a:xfrm>
            <a:off x="6119814" y="600075"/>
            <a:ext cx="2736850" cy="1701404"/>
            <a:chOff x="0" y="0"/>
            <a:chExt cx="1724" cy="1429"/>
          </a:xfrm>
        </p:grpSpPr>
        <p:sp>
          <p:nvSpPr>
            <p:cNvPr id="6" name="AutoShape 25"/>
            <p:cNvSpPr>
              <a:spLocks noChangeArrowheads="1"/>
            </p:cNvSpPr>
            <p:nvPr/>
          </p:nvSpPr>
          <p:spPr bwMode="auto">
            <a:xfrm>
              <a:off x="0" y="0"/>
              <a:ext cx="1724" cy="1429"/>
            </a:xfrm>
            <a:prstGeom prst="irregularSeal1">
              <a:avLst/>
            </a:prstGeom>
            <a:solidFill>
              <a:srgbClr val="FFFFFF"/>
            </a:solidFill>
            <a:ln w="88900">
              <a:solidFill>
                <a:srgbClr val="FF0000"/>
              </a:solidFill>
              <a:miter lim="800000"/>
            </a:ln>
          </p:spPr>
          <p:txBody>
            <a:bodyPr wrap="none" anchor="ctr"/>
            <a:lstStyle/>
            <a:p>
              <a:endParaRPr lang="zh-CN" altLang="en-US" sz="2400" dirty="0">
                <a:latin typeface="黑体" panose="02010609060101010101" pitchFamily="49" charset="-122"/>
                <a:ea typeface="黑体" panose="02010609060101010101" pitchFamily="49" charset="-122"/>
              </a:endParaRPr>
            </a:p>
          </p:txBody>
        </p:sp>
        <p:pic>
          <p:nvPicPr>
            <p:cNvPr id="7" name="Picture 26" descr="借口"/>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7" y="522"/>
              <a:ext cx="600"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内容占位符 2"/>
          <p:cNvSpPr txBox="1"/>
          <p:nvPr/>
        </p:nvSpPr>
        <p:spPr bwMode="auto">
          <a:xfrm>
            <a:off x="430185" y="51470"/>
            <a:ext cx="6950127" cy="623248"/>
          </a:xfrm>
          <a:prstGeom prst="rect">
            <a:avLst/>
          </a:prstGeom>
          <a:noFill/>
        </p:spPr>
        <p:txBody>
          <a:bodyPr wrap="square" lIns="68580" tIns="34290" rIns="68580" bIns="34290" rtlCol="0" anchor="t" anchorCtr="0">
            <a:spAutoFit/>
          </a:bodyPr>
          <a:lstStyle>
            <a:lvl1pPr lvl="0">
              <a:buClrTx/>
              <a:buSzTx/>
              <a:buFontTx/>
              <a:defRPr sz="2800"/>
            </a:lvl1pPr>
            <a:lvl2pPr lvl="1">
              <a:buClrTx/>
              <a:buSzTx/>
              <a:buFontTx/>
              <a:defRPr sz="2400"/>
            </a:lvl2pPr>
            <a:lvl3pPr lvl="2">
              <a:buClrTx/>
              <a:buSzTx/>
              <a:buFontTx/>
              <a:defRPr sz="2000"/>
            </a:lvl3pPr>
            <a:lvl4pPr lvl="3">
              <a:buClrTx/>
              <a:buSzTx/>
              <a:buFontTx/>
              <a:defRPr sz="1800"/>
            </a:lvl4pPr>
            <a:lvl5pPr lvl="4">
              <a:buClrTx/>
              <a:buSzTx/>
              <a:buFontTx/>
              <a:defRPr sz="1800"/>
            </a:lvl5pPr>
          </a:lstStyle>
          <a:p>
            <a:pPr marL="0" marR="0" lvl="0" indent="-128905" algn="l" defTabSz="514350" rtl="0" eaLnBrk="1" fontAlgn="auto" latinLnBrk="0" hangingPunct="1">
              <a:lnSpc>
                <a:spcPct val="100000"/>
              </a:lnSpc>
              <a:spcBef>
                <a:spcPts val="0"/>
              </a:spcBef>
              <a:spcAft>
                <a:spcPts val="1000"/>
              </a:spcAft>
              <a:buClrTx/>
              <a:buSzTx/>
              <a:buFontTx/>
              <a:buNone/>
              <a:defRPr/>
            </a:pPr>
            <a:r>
              <a:rPr kumimoji="0" lang="zh-CN" altLang="en-US" sz="1800" b="1" i="0" u="none" strike="noStrike" kern="1200" cap="none" spc="150" normalizeH="0" baseline="0" noProof="0" dirty="0" smtClean="0">
                <a:ln>
                  <a:noFill/>
                </a:ln>
                <a:solidFill>
                  <a:srgbClr val="7030A0"/>
                </a:solidFill>
                <a:effectLst/>
                <a:uLnTx/>
                <a:uFillTx/>
                <a:latin typeface="黑体" panose="02010609060101010101" pitchFamily="49" charset="-122"/>
                <a:ea typeface="黑体" panose="02010609060101010101" pitchFamily="49" charset="-122"/>
                <a:sym typeface="+mn-ea"/>
              </a:rPr>
              <a:t>    根据材料，结合前面的理解，分析英国发动鸦片战争的直接原因和根本原因分别是什么？</a:t>
            </a:r>
            <a:endParaRPr kumimoji="0" lang="zh-CN" altLang="en-US" sz="1800" b="1" i="0" u="none" strike="noStrike" kern="1200" cap="none" spc="150" normalizeH="0" baseline="0" noProof="0" dirty="0">
              <a:ln>
                <a:noFill/>
              </a:ln>
              <a:solidFill>
                <a:srgbClr val="7030A0"/>
              </a:solidFill>
              <a:effectLst/>
              <a:uLnTx/>
              <a:uFillTx/>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blinds(horizontal)">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3" grpId="0" animBg="1"/>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黑体" panose="02010609060101010101" pitchFamily="49" charset="-122"/>
              <a:ea typeface="黑体" panose="02010609060101010101" pitchFamily="49" charset="-122"/>
            </a:endParaRPr>
          </a:p>
        </p:txBody>
      </p:sp>
      <p:pic>
        <p:nvPicPr>
          <p:cNvPr id="3" name="图片 2" descr="32303230323037323b32303230333336373bd7d8b5d7b0d7c9abcbabbcfdcdb7"/>
          <p:cNvPicPr>
            <a:picLocks noChangeAspect="1"/>
          </p:cNvPicPr>
          <p:nvPr/>
        </p:nvPicPr>
        <p:blipFill>
          <a:blip r:embed="rId2" cstate="print"/>
          <a:stretch>
            <a:fillRect/>
          </a:stretch>
        </p:blipFill>
        <p:spPr>
          <a:xfrm>
            <a:off x="323528" y="771550"/>
            <a:ext cx="450855" cy="452343"/>
          </a:xfrm>
          <a:prstGeom prst="rect">
            <a:avLst/>
          </a:prstGeom>
        </p:spPr>
      </p:pic>
      <p:sp>
        <p:nvSpPr>
          <p:cNvPr id="4" name="文本框 4"/>
          <p:cNvSpPr txBox="1"/>
          <p:nvPr/>
        </p:nvSpPr>
        <p:spPr>
          <a:xfrm>
            <a:off x="864394" y="784790"/>
            <a:ext cx="2411462" cy="392415"/>
          </a:xfrm>
          <a:prstGeom prst="rect">
            <a:avLst/>
          </a:prstGeom>
          <a:noFill/>
        </p:spPr>
        <p:txBody>
          <a:bodyPr wrap="square" lIns="68580" tIns="34290" rIns="68580" bIns="34290" rtlCol="0">
            <a:spAutoFit/>
          </a:bodyPr>
          <a:lstStyle/>
          <a:p>
            <a:r>
              <a:rPr lang="zh-CN" altLang="en-US" sz="2100" b="1" dirty="0">
                <a:latin typeface="黑体" panose="02010609060101010101" pitchFamily="49" charset="-122"/>
                <a:ea typeface="黑体" panose="02010609060101010101" pitchFamily="49" charset="-122"/>
              </a:rPr>
              <a:t>砸门</a:t>
            </a:r>
            <a:r>
              <a:rPr lang="en-US" altLang="zh-CN" sz="2100" b="1" dirty="0">
                <a:latin typeface="黑体" panose="02010609060101010101" pitchFamily="49" charset="-122"/>
                <a:ea typeface="黑体" panose="02010609060101010101" pitchFamily="49" charset="-122"/>
              </a:rPr>
              <a:t>——</a:t>
            </a:r>
            <a:r>
              <a:rPr lang="zh-CN" altLang="en-US" sz="2100" b="1" dirty="0">
                <a:solidFill>
                  <a:srgbClr val="0000FF"/>
                </a:solidFill>
                <a:latin typeface="黑体" panose="02010609060101010101" pitchFamily="49" charset="-122"/>
                <a:ea typeface="黑体" panose="02010609060101010101" pitchFamily="49" charset="-122"/>
              </a:rPr>
              <a:t>鸦片战争</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5" name="文本框 1"/>
          <p:cNvSpPr txBox="1"/>
          <p:nvPr/>
        </p:nvSpPr>
        <p:spPr>
          <a:xfrm>
            <a:off x="207892" y="1707654"/>
            <a:ext cx="5215973" cy="438582"/>
          </a:xfrm>
          <a:prstGeom prst="rect">
            <a:avLst/>
          </a:prstGeom>
          <a:noFill/>
        </p:spPr>
        <p:txBody>
          <a:bodyPr wrap="square" lIns="68580" tIns="34290" rIns="68580" bIns="34290" rtlCol="0">
            <a:spAutoFit/>
          </a:bodyPr>
          <a:lstStyle/>
          <a:p>
            <a:r>
              <a:rPr lang="zh-CN" altLang="en-US" sz="2400" b="1" dirty="0" smtClean="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a:t>
            </a:r>
            <a:r>
              <a:rPr lang="en-US" altLang="zh-CN" sz="2400" b="1" dirty="0" smtClean="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1</a:t>
            </a:r>
            <a:r>
              <a:rPr lang="zh-CN" altLang="en-US" sz="2400" b="1" dirty="0" smtClean="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a:t>
            </a:r>
            <a:r>
              <a:rPr sz="2400" b="1" dirty="0" err="1" smtClean="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直接原因</a:t>
            </a:r>
            <a:r>
              <a:rPr lang="zh-CN" altLang="en-US" sz="2400" b="1" dirty="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a:t>
            </a:r>
            <a:r>
              <a:rPr sz="2400" b="1" dirty="0" err="1" smtClean="0">
                <a:latin typeface="黑体" panose="02010609060101010101" pitchFamily="49" charset="-122"/>
                <a:ea typeface="黑体" panose="02010609060101010101" pitchFamily="49" charset="-122"/>
                <a:cs typeface="方正粗黑宋简体" panose="02000000000000000000" charset="-122"/>
                <a:sym typeface="+mn-ea"/>
              </a:rPr>
              <a:t>林则徐</a:t>
            </a:r>
            <a:r>
              <a:rPr lang="zh-CN" altLang="en-US" sz="2400" b="1" dirty="0" smtClean="0">
                <a:latin typeface="黑体" panose="02010609060101010101" pitchFamily="49" charset="-122"/>
                <a:ea typeface="黑体" panose="02010609060101010101" pitchFamily="49" charset="-122"/>
                <a:cs typeface="方正粗黑宋简体" panose="02000000000000000000" charset="-122"/>
                <a:sym typeface="+mn-ea"/>
              </a:rPr>
              <a:t>虎门销</a:t>
            </a:r>
            <a:r>
              <a:rPr sz="2400" b="1" dirty="0" smtClean="0">
                <a:latin typeface="黑体" panose="02010609060101010101" pitchFamily="49" charset="-122"/>
                <a:ea typeface="黑体" panose="02010609060101010101" pitchFamily="49" charset="-122"/>
                <a:cs typeface="方正粗黑宋简体" panose="02000000000000000000" charset="-122"/>
                <a:sym typeface="+mn-ea"/>
              </a:rPr>
              <a:t>烟;</a:t>
            </a:r>
            <a:endParaRPr sz="2400" b="1" dirty="0" smtClean="0">
              <a:latin typeface="黑体" panose="02010609060101010101" pitchFamily="49" charset="-122"/>
              <a:ea typeface="黑体" panose="02010609060101010101" pitchFamily="49" charset="-122"/>
              <a:cs typeface="方正粗黑宋简体" panose="02000000000000000000" charset="-122"/>
              <a:sym typeface="+mn-ea"/>
            </a:endParaRPr>
          </a:p>
        </p:txBody>
      </p:sp>
      <p:sp>
        <p:nvSpPr>
          <p:cNvPr id="6" name="文本框 5"/>
          <p:cNvSpPr txBox="1"/>
          <p:nvPr/>
        </p:nvSpPr>
        <p:spPr>
          <a:xfrm>
            <a:off x="185261" y="2248383"/>
            <a:ext cx="8769327" cy="438582"/>
          </a:xfrm>
          <a:prstGeom prst="rect">
            <a:avLst/>
          </a:prstGeom>
          <a:noFill/>
        </p:spPr>
        <p:txBody>
          <a:bodyPr wrap="square" lIns="68580" tIns="34290" rIns="68580" bIns="34290" rtlCol="0">
            <a:spAutoFit/>
          </a:bodyPr>
          <a:lstStyle/>
          <a:p>
            <a:r>
              <a:rPr lang="zh-CN" altLang="en-US" sz="2400" b="1" dirty="0" smtClean="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a:t>
            </a:r>
            <a:r>
              <a:rPr lang="en-US" altLang="zh-CN" sz="2400" b="1" dirty="0" smtClean="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2</a:t>
            </a:r>
            <a:r>
              <a:rPr lang="zh-CN" altLang="en-US" sz="2400" b="1" dirty="0" smtClean="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a:t>
            </a:r>
            <a:r>
              <a:rPr sz="2400" b="1" dirty="0" err="1" smtClean="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根本原因</a:t>
            </a:r>
            <a:r>
              <a:rPr lang="zh-CN" altLang="en-US" sz="2400" b="1" dirty="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a:t>
            </a:r>
            <a:r>
              <a:rPr lang="zh-CN" altLang="en-US" sz="2400" b="1" dirty="0" smtClean="0">
                <a:latin typeface="黑体" panose="02010609060101010101" pitchFamily="49" charset="-122"/>
                <a:ea typeface="黑体" panose="02010609060101010101" pitchFamily="49" charset="-122"/>
                <a:cs typeface="方正粗黑宋简体" panose="02000000000000000000" charset="-122"/>
                <a:sym typeface="+mn-ea"/>
              </a:rPr>
              <a:t>英国为打开中国市场，</a:t>
            </a:r>
            <a:r>
              <a:rPr sz="2400" b="1" dirty="0" err="1" smtClean="0">
                <a:latin typeface="黑体" panose="02010609060101010101" pitchFamily="49" charset="-122"/>
                <a:ea typeface="黑体" panose="02010609060101010101" pitchFamily="49" charset="-122"/>
                <a:cs typeface="方正粗黑宋简体" panose="02000000000000000000" charset="-122"/>
                <a:sym typeface="+mn-ea"/>
              </a:rPr>
              <a:t>倾销商品，掠夺原料</a:t>
            </a:r>
            <a:r>
              <a:rPr sz="2400" b="1" dirty="0" smtClean="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a:t>
            </a:r>
            <a:endParaRPr sz="2400" b="1" dirty="0" smtClean="0">
              <a:solidFill>
                <a:srgbClr val="C00000"/>
              </a:solidFill>
              <a:latin typeface="黑体" panose="02010609060101010101" pitchFamily="49" charset="-122"/>
              <a:ea typeface="黑体" panose="02010609060101010101" pitchFamily="49" charset="-122"/>
              <a:cs typeface="方正粗黑宋简体" panose="02000000000000000000" charset="-122"/>
              <a:sym typeface="+mn-ea"/>
            </a:endParaRPr>
          </a:p>
        </p:txBody>
      </p:sp>
      <p:sp>
        <p:nvSpPr>
          <p:cNvPr id="7" name="文本框 20"/>
          <p:cNvSpPr txBox="1"/>
          <p:nvPr/>
        </p:nvSpPr>
        <p:spPr>
          <a:xfrm>
            <a:off x="338605" y="1269072"/>
            <a:ext cx="2289179" cy="438582"/>
          </a:xfrm>
          <a:prstGeom prst="rect">
            <a:avLst/>
          </a:prstGeom>
          <a:no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pPr marL="0" indent="0">
              <a:buNone/>
            </a:pPr>
            <a:r>
              <a:rPr lang="zh-CN" altLang="en-US" sz="2400" b="1" dirty="0" smtClean="0">
                <a:solidFill>
                  <a:schemeClr val="tx1"/>
                </a:solidFill>
                <a:latin typeface="黑体" panose="02010609060101010101" pitchFamily="49" charset="-122"/>
                <a:ea typeface="黑体" panose="02010609060101010101" pitchFamily="49" charset="-122"/>
              </a:rPr>
              <a:t>二、爆发原因： </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9" name="TextBox 14"/>
          <p:cNvSpPr txBox="1"/>
          <p:nvPr>
            <p:custDataLst>
              <p:tags r:id="rId3"/>
            </p:custDataLst>
          </p:nvPr>
        </p:nvSpPr>
        <p:spPr>
          <a:xfrm>
            <a:off x="3131840" y="771550"/>
            <a:ext cx="5472608" cy="415498"/>
          </a:xfrm>
          <a:prstGeom prst="rect">
            <a:avLst/>
          </a:prstGeom>
          <a:noFill/>
          <a:ln w="9525">
            <a:noFill/>
          </a:ln>
          <a:effectLst>
            <a:outerShdw sx="999" sy="999" algn="ctr" rotWithShape="0">
              <a:srgbClr val="000000"/>
            </a:outerShdw>
          </a:effectLst>
        </p:spPr>
        <p:txBody>
          <a:bodyPr wrap="square" lIns="0" tIns="0" rIns="0" bIns="0" anchor="t">
            <a:spAutoFit/>
          </a:bodyPr>
          <a:lstStyle>
            <a:defPPr>
              <a:defRPr lang="zh-CN"/>
            </a:defPPr>
            <a:lvl1pPr algn="ctr">
              <a:lnSpc>
                <a:spcPct val="100000"/>
              </a:lnSpc>
              <a:defRPr sz="2400">
                <a:solidFill>
                  <a:schemeClr val="bg1"/>
                </a:solidFill>
                <a:latin typeface="微软雅黑 Light" panose="020B0502040204020203" pitchFamily="34" charset="-122"/>
                <a:ea typeface="微软雅黑 Light" panose="020B0502040204020203" pitchFamily="34" charset="-122"/>
              </a:defRPr>
            </a:lvl1pPr>
            <a:lvl2pPr marL="685800" indent="-228600">
              <a:lnSpc>
                <a:spcPct val="90000"/>
              </a:lnSpc>
              <a:spcBef>
                <a:spcPts val="500"/>
              </a:spcBef>
              <a:buFont typeface="Arial" panose="020B0604020202020204" pitchFamily="34" charset="0"/>
              <a:buChar char="•"/>
              <a:defRPr sz="2400">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latin typeface="微软雅黑 Light" panose="020B0502040204020203" pitchFamily="34" charset="-122"/>
                <a:ea typeface="微软雅黑 Light" panose="020B0502040204020203" pitchFamily="34" charset="-122"/>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50000"/>
              </a:lnSpc>
            </a:pPr>
            <a:r>
              <a:rPr lang="en-US" altLang="zh-CN" sz="1800" b="1" dirty="0">
                <a:solidFill>
                  <a:schemeClr val="tx1"/>
                </a:solidFill>
                <a:latin typeface="黑体" panose="02010609060101010101" pitchFamily="49" charset="-122"/>
                <a:ea typeface="黑体" panose="02010609060101010101" pitchFamily="49" charset="-122"/>
                <a:cs typeface="腾祥范笑歌楷书简" panose="01010104010101010101" charset="-122"/>
              </a:rPr>
              <a:t>1840</a:t>
            </a:r>
            <a:r>
              <a:rPr lang="zh-CN" altLang="en-US" sz="1800" b="1" dirty="0">
                <a:solidFill>
                  <a:schemeClr val="tx1"/>
                </a:solidFill>
                <a:latin typeface="黑体" panose="02010609060101010101" pitchFamily="49" charset="-122"/>
                <a:ea typeface="黑体" panose="02010609060101010101" pitchFamily="49" charset="-122"/>
                <a:cs typeface="腾祥范笑歌楷书简" panose="01010104010101010101" charset="-122"/>
              </a:rPr>
              <a:t>年</a:t>
            </a:r>
            <a:r>
              <a:rPr lang="en-US" altLang="zh-CN" sz="1800" b="1" dirty="0">
                <a:solidFill>
                  <a:schemeClr val="tx1"/>
                </a:solidFill>
                <a:latin typeface="黑体" panose="02010609060101010101" pitchFamily="49" charset="-122"/>
                <a:ea typeface="黑体" panose="02010609060101010101" pitchFamily="49" charset="-122"/>
                <a:cs typeface="腾祥范笑歌楷书简" panose="01010104010101010101" charset="-122"/>
              </a:rPr>
              <a:t>6</a:t>
            </a:r>
            <a:r>
              <a:rPr lang="zh-CN" altLang="en-US" sz="1800" b="1" dirty="0">
                <a:solidFill>
                  <a:schemeClr val="tx1"/>
                </a:solidFill>
                <a:latin typeface="黑体" panose="02010609060101010101" pitchFamily="49" charset="-122"/>
                <a:ea typeface="黑体" panose="02010609060101010101" pitchFamily="49" charset="-122"/>
                <a:cs typeface="腾祥范笑歌楷书简" panose="01010104010101010101" charset="-122"/>
              </a:rPr>
              <a:t>月</a:t>
            </a:r>
            <a:r>
              <a:rPr lang="en-US" altLang="zh-CN" sz="1800" b="1" dirty="0">
                <a:solidFill>
                  <a:schemeClr val="tx1"/>
                </a:solidFill>
                <a:latin typeface="黑体" panose="02010609060101010101" pitchFamily="49" charset="-122"/>
                <a:ea typeface="黑体" panose="02010609060101010101" pitchFamily="49" charset="-122"/>
                <a:cs typeface="腾祥范笑歌楷书简" panose="01010104010101010101" charset="-122"/>
              </a:rPr>
              <a:t>,</a:t>
            </a:r>
            <a:r>
              <a:rPr lang="zh-CN" altLang="en-US" sz="1800" b="1" dirty="0">
                <a:solidFill>
                  <a:schemeClr val="tx1"/>
                </a:solidFill>
                <a:latin typeface="黑体" panose="02010609060101010101" pitchFamily="49" charset="-122"/>
                <a:ea typeface="黑体" panose="02010609060101010101" pitchFamily="49" charset="-122"/>
                <a:cs typeface="腾祥范笑歌楷书简" panose="01010104010101010101" charset="-122"/>
              </a:rPr>
              <a:t>英国舰队驶入广东海面，鸦片战争开始。</a:t>
            </a:r>
            <a:endParaRPr lang="zh-CN" altLang="en-US" sz="1800" b="1" dirty="0">
              <a:solidFill>
                <a:schemeClr val="tx1"/>
              </a:solidFill>
              <a:latin typeface="黑体" panose="02010609060101010101" pitchFamily="49" charset="-122"/>
              <a:ea typeface="黑体" panose="02010609060101010101" pitchFamily="49" charset="-122"/>
              <a:cs typeface="腾祥范笑歌楷书简" panose="01010104010101010101" charset="-122"/>
            </a:endParaRPr>
          </a:p>
        </p:txBody>
      </p:sp>
      <p:pic>
        <p:nvPicPr>
          <p:cNvPr id="11" name="图片 10"/>
          <p:cNvPicPr>
            <a:picLocks noChangeAspect="1"/>
          </p:cNvPicPr>
          <p:nvPr/>
        </p:nvPicPr>
        <p:blipFill rotWithShape="1">
          <a:blip r:embed="rId4" cstate="print"/>
          <a:srcRect/>
          <a:stretch>
            <a:fillRect/>
          </a:stretch>
        </p:blipFill>
        <p:spPr>
          <a:xfrm>
            <a:off x="323528" y="1203599"/>
            <a:ext cx="8516912" cy="3600400"/>
          </a:xfrm>
          <a:prstGeom prst="rect">
            <a:avLst/>
          </a:prstGeom>
        </p:spPr>
      </p:pic>
      <p:sp>
        <p:nvSpPr>
          <p:cNvPr id="13" name="矩形 12"/>
          <p:cNvSpPr/>
          <p:nvPr>
            <p:custDataLst>
              <p:tags r:id="rId5"/>
            </p:custDataLst>
          </p:nvPr>
        </p:nvSpPr>
        <p:spPr>
          <a:xfrm>
            <a:off x="2627783" y="123478"/>
            <a:ext cx="3744417" cy="45544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二、鸦片战争爆发原因</a:t>
            </a:r>
            <a:r>
              <a:rPr lang="en-US" altLang="zh-CN"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 </a:t>
            </a:r>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 </a:t>
            </a:r>
            <a:endPar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黑体" panose="02010609060101010101" pitchFamily="49" charset="-122"/>
              <a:ea typeface="黑体" panose="02010609060101010101" pitchFamily="49" charset="-122"/>
            </a:endParaRPr>
          </a:p>
        </p:txBody>
      </p:sp>
      <p:pic>
        <p:nvPicPr>
          <p:cNvPr id="3" name="图片 2" descr="21df8cc5-8cf6-4e94-a74a-6f4814d01333"/>
          <p:cNvPicPr>
            <a:picLocks noChangeAspect="1"/>
          </p:cNvPicPr>
          <p:nvPr/>
        </p:nvPicPr>
        <p:blipFill>
          <a:blip r:embed="rId2" cstate="print"/>
          <a:stretch>
            <a:fillRect/>
          </a:stretch>
        </p:blipFill>
        <p:spPr>
          <a:xfrm>
            <a:off x="323528" y="1203598"/>
            <a:ext cx="3240360" cy="3600400"/>
          </a:xfrm>
          <a:prstGeom prst="rect">
            <a:avLst/>
          </a:prstGeom>
        </p:spPr>
      </p:pic>
      <p:sp>
        <p:nvSpPr>
          <p:cNvPr id="4" name="文本框 3"/>
          <p:cNvSpPr txBox="1"/>
          <p:nvPr/>
        </p:nvSpPr>
        <p:spPr>
          <a:xfrm>
            <a:off x="1043608" y="4463502"/>
            <a:ext cx="1774984" cy="346249"/>
          </a:xfrm>
          <a:prstGeom prst="rect">
            <a:avLst/>
          </a:prstGeom>
          <a:noFill/>
        </p:spPr>
        <p:txBody>
          <a:bodyPr wrap="square" lIns="68580" tIns="34290" rIns="68580" bIns="34290" rtlCol="0">
            <a:spAutoFit/>
          </a:bodyPr>
          <a:lstStyle/>
          <a:p>
            <a:r>
              <a:rPr lang="zh-CN" altLang="en-US" b="1" dirty="0" smtClean="0">
                <a:latin typeface="黑体" panose="02010609060101010101" pitchFamily="49" charset="-122"/>
                <a:ea typeface="黑体" panose="02010609060101010101" pitchFamily="49" charset="-122"/>
              </a:rPr>
              <a:t>鸦片战争形势图</a:t>
            </a:r>
            <a:endParaRPr lang="zh-CN" altLang="en-US" b="1" dirty="0" smtClean="0">
              <a:latin typeface="黑体" panose="02010609060101010101" pitchFamily="49" charset="-122"/>
              <a:ea typeface="黑体" panose="02010609060101010101" pitchFamily="49" charset="-122"/>
            </a:endParaRPr>
          </a:p>
        </p:txBody>
      </p:sp>
      <p:sp>
        <p:nvSpPr>
          <p:cNvPr id="5" name="文本框 20"/>
          <p:cNvSpPr txBox="1"/>
          <p:nvPr/>
        </p:nvSpPr>
        <p:spPr>
          <a:xfrm>
            <a:off x="338605" y="699542"/>
            <a:ext cx="2289179" cy="438582"/>
          </a:xfrm>
          <a:prstGeom prst="rect">
            <a:avLst/>
          </a:prstGeom>
          <a:no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pPr marL="0" indent="0">
              <a:buNone/>
            </a:pPr>
            <a:r>
              <a:rPr lang="zh-CN" altLang="en-US" sz="2400" b="1" dirty="0" smtClean="0">
                <a:solidFill>
                  <a:schemeClr val="tx1"/>
                </a:solidFill>
                <a:latin typeface="黑体" panose="02010609060101010101" pitchFamily="49" charset="-122"/>
                <a:ea typeface="黑体" panose="02010609060101010101" pitchFamily="49" charset="-122"/>
              </a:rPr>
              <a:t>三、过程： </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6" name="内容占位符 2"/>
          <p:cNvSpPr txBox="1"/>
          <p:nvPr/>
        </p:nvSpPr>
        <p:spPr bwMode="auto">
          <a:xfrm>
            <a:off x="3635896" y="755725"/>
            <a:ext cx="5320938" cy="684803"/>
          </a:xfrm>
          <a:prstGeom prst="rect">
            <a:avLst/>
          </a:prstGeom>
          <a:noFill/>
        </p:spPr>
        <p:txBody>
          <a:bodyPr wrap="square" lIns="68580" tIns="34290" rIns="68580" bIns="34290" rtlCol="0" anchor="t" anchorCtr="0">
            <a:spAutoFit/>
          </a:bodyPr>
          <a:lstStyle>
            <a:lvl1pPr lvl="0">
              <a:buClrTx/>
              <a:buSzTx/>
              <a:buFontTx/>
              <a:defRPr sz="2800"/>
            </a:lvl1pPr>
            <a:lvl2pPr lvl="1">
              <a:buClrTx/>
              <a:buSzTx/>
              <a:buFontTx/>
              <a:defRPr sz="2400"/>
            </a:lvl2pPr>
            <a:lvl3pPr lvl="2">
              <a:buClrTx/>
              <a:buSzTx/>
              <a:buFontTx/>
              <a:defRPr sz="2000"/>
            </a:lvl3pPr>
            <a:lvl4pPr lvl="3">
              <a:buClrTx/>
              <a:buSzTx/>
              <a:buFontTx/>
              <a:defRPr sz="1800"/>
            </a:lvl4pPr>
            <a:lvl5pPr lvl="4">
              <a:buClrTx/>
              <a:buSzTx/>
              <a:buFontTx/>
              <a:defRPr sz="1800"/>
            </a:lvl5pPr>
          </a:lstStyle>
          <a:p>
            <a:pPr marL="0" marR="0" lvl="0" indent="-128905" algn="l" defTabSz="514350" rtl="0" eaLnBrk="1" fontAlgn="auto" latinLnBrk="0" hangingPunct="1">
              <a:lnSpc>
                <a:spcPct val="100000"/>
              </a:lnSpc>
              <a:spcBef>
                <a:spcPts val="0"/>
              </a:spcBef>
              <a:spcAft>
                <a:spcPts val="1000"/>
              </a:spcAft>
              <a:buClrTx/>
              <a:buSzTx/>
              <a:buFontTx/>
              <a:buNone/>
              <a:defRPr/>
            </a:pPr>
            <a:r>
              <a:rPr kumimoji="0" lang="zh-CN" altLang="en-US" sz="2000" b="0" i="0" u="none" strike="noStrike" kern="1200" cap="none" spc="150" normalizeH="0" baseline="0" noProof="0" dirty="0" smtClean="0">
                <a:ln>
                  <a:noFill/>
                </a:ln>
                <a:solidFill>
                  <a:schemeClr val="tx1"/>
                </a:solidFill>
                <a:effectLst/>
                <a:uLnTx/>
                <a:uFillTx/>
                <a:latin typeface="黑体" panose="02010609060101010101" pitchFamily="49" charset="-122"/>
                <a:ea typeface="黑体" panose="02010609060101010101" pitchFamily="49" charset="-122"/>
                <a:sym typeface="+mn-ea"/>
              </a:rPr>
              <a:t>    阅读课本第</a:t>
            </a:r>
            <a:r>
              <a:rPr kumimoji="0" lang="en-US" altLang="zh-CN" sz="2000" b="0" i="0" u="none" strike="noStrike" kern="1200" cap="none" spc="150" normalizeH="0" baseline="0" noProof="0" dirty="0" smtClean="0">
                <a:ln>
                  <a:noFill/>
                </a:ln>
                <a:solidFill>
                  <a:schemeClr val="tx1"/>
                </a:solidFill>
                <a:effectLst/>
                <a:uLnTx/>
                <a:uFillTx/>
                <a:latin typeface="黑体" panose="02010609060101010101" pitchFamily="49" charset="-122"/>
                <a:ea typeface="黑体" panose="02010609060101010101" pitchFamily="49" charset="-122"/>
                <a:sym typeface="+mn-ea"/>
              </a:rPr>
              <a:t>5</a:t>
            </a:r>
            <a:r>
              <a:rPr kumimoji="0" lang="zh-CN" altLang="en-US" sz="2000" b="0" i="0" u="none" strike="noStrike" kern="1200" cap="none" spc="150" normalizeH="0" baseline="0" noProof="0" dirty="0" smtClean="0">
                <a:ln>
                  <a:noFill/>
                </a:ln>
                <a:solidFill>
                  <a:schemeClr val="tx1"/>
                </a:solidFill>
                <a:effectLst/>
                <a:uLnTx/>
                <a:uFillTx/>
                <a:latin typeface="黑体" panose="02010609060101010101" pitchFamily="49" charset="-122"/>
                <a:ea typeface="黑体" panose="02010609060101010101" pitchFamily="49" charset="-122"/>
                <a:sym typeface="+mn-ea"/>
              </a:rPr>
              <a:t>页，结合形势图简单讲述鸦片战争的经过。</a:t>
            </a:r>
            <a:endParaRPr kumimoji="0" lang="zh-CN" altLang="en-US" sz="2000" b="0" i="0" u="none" strike="noStrike" kern="1200" cap="none" spc="150" normalizeH="0" baseline="0" noProof="0" dirty="0">
              <a:ln>
                <a:noFill/>
              </a:ln>
              <a:solidFill>
                <a:schemeClr val="tx1"/>
              </a:solidFill>
              <a:effectLst/>
              <a:uLnTx/>
              <a:uFillTx/>
              <a:latin typeface="黑体" panose="02010609060101010101" pitchFamily="49" charset="-122"/>
              <a:ea typeface="黑体" panose="02010609060101010101" pitchFamily="49" charset="-122"/>
              <a:sym typeface="+mn-ea"/>
            </a:endParaRPr>
          </a:p>
        </p:txBody>
      </p:sp>
      <p:sp>
        <p:nvSpPr>
          <p:cNvPr id="7" name="矩形 6"/>
          <p:cNvSpPr/>
          <p:nvPr/>
        </p:nvSpPr>
        <p:spPr>
          <a:xfrm>
            <a:off x="3923928" y="2206624"/>
            <a:ext cx="1300677" cy="346249"/>
          </a:xfrm>
          <a:prstGeom prst="rect">
            <a:avLst/>
          </a:prstGeom>
        </p:spPr>
        <p:txBody>
          <a:bodyPr wrap="none" lIns="68580" tIns="34290" rIns="68580" bIns="34290">
            <a:spAutoFit/>
          </a:bodyPr>
          <a:lstStyle/>
          <a:p>
            <a:r>
              <a:rPr lang="zh-CN" altLang="en-US" b="1" dirty="0">
                <a:latin typeface="黑体" panose="02010609060101010101" pitchFamily="49" charset="-122"/>
                <a:ea typeface="黑体" panose="02010609060101010101" pitchFamily="49" charset="-122"/>
              </a:rPr>
              <a:t>封锁珠江口</a:t>
            </a:r>
            <a:endParaRPr lang="zh-CN" altLang="en-US" b="1" dirty="0">
              <a:latin typeface="黑体" panose="02010609060101010101" pitchFamily="49" charset="-122"/>
              <a:ea typeface="黑体" panose="02010609060101010101" pitchFamily="49" charset="-122"/>
            </a:endParaRPr>
          </a:p>
        </p:txBody>
      </p:sp>
      <p:sp>
        <p:nvSpPr>
          <p:cNvPr id="8" name="燕尾形箭头 7"/>
          <p:cNvSpPr/>
          <p:nvPr/>
        </p:nvSpPr>
        <p:spPr>
          <a:xfrm>
            <a:off x="5220072" y="2304804"/>
            <a:ext cx="506282" cy="213123"/>
          </a:xfrm>
          <a:prstGeom prst="notchedRightArrow">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黑体" panose="02010609060101010101" pitchFamily="49" charset="-122"/>
              <a:ea typeface="黑体" panose="02010609060101010101" pitchFamily="49" charset="-122"/>
            </a:endParaRPr>
          </a:p>
        </p:txBody>
      </p:sp>
      <p:sp>
        <p:nvSpPr>
          <p:cNvPr id="9" name="矩形 8"/>
          <p:cNvSpPr/>
          <p:nvPr/>
        </p:nvSpPr>
        <p:spPr>
          <a:xfrm>
            <a:off x="5669718" y="2206624"/>
            <a:ext cx="1068241" cy="346249"/>
          </a:xfrm>
          <a:prstGeom prst="rect">
            <a:avLst/>
          </a:prstGeom>
        </p:spPr>
        <p:txBody>
          <a:bodyPr wrap="none" lIns="68580" tIns="34290" rIns="68580" bIns="34290">
            <a:spAutoFit/>
          </a:bodyPr>
          <a:lstStyle/>
          <a:p>
            <a:pPr lvl="0" algn="l">
              <a:buClrTx/>
              <a:buSzTx/>
              <a:buFontTx/>
            </a:pPr>
            <a:r>
              <a:rPr lang="zh-CN" altLang="en-US" b="1" dirty="0">
                <a:latin typeface="黑体" panose="02010609060101010101" pitchFamily="49" charset="-122"/>
                <a:ea typeface="黑体" panose="02010609060101010101" pitchFamily="49" charset="-122"/>
                <a:sym typeface="+mn-ea"/>
              </a:rPr>
              <a:t>攻陷定海</a:t>
            </a:r>
            <a:endParaRPr lang="zh-CN" altLang="en-US" b="1" dirty="0">
              <a:latin typeface="黑体" panose="02010609060101010101" pitchFamily="49" charset="-122"/>
              <a:ea typeface="黑体" panose="02010609060101010101" pitchFamily="49" charset="-122"/>
              <a:sym typeface="+mn-ea"/>
            </a:endParaRPr>
          </a:p>
        </p:txBody>
      </p:sp>
      <p:sp>
        <p:nvSpPr>
          <p:cNvPr id="11" name="燕尾形箭头 10"/>
          <p:cNvSpPr/>
          <p:nvPr/>
        </p:nvSpPr>
        <p:spPr>
          <a:xfrm>
            <a:off x="6732240" y="2304803"/>
            <a:ext cx="506282" cy="213123"/>
          </a:xfrm>
          <a:prstGeom prst="notchedRightArrow">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黑体" panose="02010609060101010101" pitchFamily="49" charset="-122"/>
              <a:ea typeface="黑体" panose="02010609060101010101" pitchFamily="49" charset="-122"/>
            </a:endParaRPr>
          </a:p>
        </p:txBody>
      </p:sp>
      <p:sp>
        <p:nvSpPr>
          <p:cNvPr id="12" name="矩形 11"/>
          <p:cNvSpPr/>
          <p:nvPr/>
        </p:nvSpPr>
        <p:spPr>
          <a:xfrm>
            <a:off x="7146651" y="2223198"/>
            <a:ext cx="1068241" cy="346249"/>
          </a:xfrm>
          <a:prstGeom prst="rect">
            <a:avLst/>
          </a:prstGeom>
        </p:spPr>
        <p:txBody>
          <a:bodyPr wrap="none" lIns="68580" tIns="34290" rIns="68580" bIns="34290">
            <a:spAutoFit/>
          </a:bodyPr>
          <a:lstStyle/>
          <a:p>
            <a:pPr lvl="0" algn="l">
              <a:buClrTx/>
              <a:buSzTx/>
              <a:buFontTx/>
            </a:pPr>
            <a:r>
              <a:rPr lang="zh-CN" altLang="en-US" b="1" dirty="0">
                <a:latin typeface="黑体" panose="02010609060101010101" pitchFamily="49" charset="-122"/>
                <a:ea typeface="黑体" panose="02010609060101010101" pitchFamily="49" charset="-122"/>
                <a:sym typeface="+mn-ea"/>
              </a:rPr>
              <a:t>直趋天津</a:t>
            </a:r>
            <a:endParaRPr lang="zh-CN" altLang="en-US" b="1" dirty="0">
              <a:latin typeface="黑体" panose="02010609060101010101" pitchFamily="49" charset="-122"/>
              <a:ea typeface="黑体" panose="02010609060101010101" pitchFamily="49" charset="-122"/>
              <a:sym typeface="+mn-ea"/>
            </a:endParaRPr>
          </a:p>
        </p:txBody>
      </p:sp>
      <p:sp>
        <p:nvSpPr>
          <p:cNvPr id="13" name="燕尾形箭头 12"/>
          <p:cNvSpPr/>
          <p:nvPr/>
        </p:nvSpPr>
        <p:spPr>
          <a:xfrm>
            <a:off x="8170174" y="2286618"/>
            <a:ext cx="506282" cy="213123"/>
          </a:xfrm>
          <a:prstGeom prst="notchedRightArrow">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黑体" panose="02010609060101010101" pitchFamily="49" charset="-122"/>
              <a:ea typeface="黑体" panose="02010609060101010101" pitchFamily="49" charset="-122"/>
            </a:endParaRPr>
          </a:p>
        </p:txBody>
      </p:sp>
      <p:sp>
        <p:nvSpPr>
          <p:cNvPr id="14" name="矩形 13"/>
          <p:cNvSpPr/>
          <p:nvPr/>
        </p:nvSpPr>
        <p:spPr>
          <a:xfrm>
            <a:off x="3923928" y="2597062"/>
            <a:ext cx="1068241" cy="346249"/>
          </a:xfrm>
          <a:prstGeom prst="rect">
            <a:avLst/>
          </a:prstGeom>
        </p:spPr>
        <p:txBody>
          <a:bodyPr wrap="none" lIns="68580" tIns="34290" rIns="68580" bIns="34290">
            <a:spAutoFit/>
          </a:bodyPr>
          <a:lstStyle/>
          <a:p>
            <a:pPr lvl="0" algn="l">
              <a:buClrTx/>
              <a:buSzTx/>
              <a:buFontTx/>
            </a:pPr>
            <a:r>
              <a:rPr lang="zh-CN" altLang="en-US" b="1" dirty="0">
                <a:latin typeface="黑体" panose="02010609060101010101" pitchFamily="49" charset="-122"/>
                <a:ea typeface="黑体" panose="02010609060101010101" pitchFamily="49" charset="-122"/>
                <a:sym typeface="+mn-ea"/>
              </a:rPr>
              <a:t>广州谈判</a:t>
            </a:r>
            <a:endParaRPr lang="zh-CN" altLang="en-US" b="1" dirty="0">
              <a:latin typeface="黑体" panose="02010609060101010101" pitchFamily="49" charset="-122"/>
              <a:ea typeface="黑体" panose="02010609060101010101" pitchFamily="49" charset="-122"/>
              <a:sym typeface="+mn-ea"/>
            </a:endParaRPr>
          </a:p>
        </p:txBody>
      </p:sp>
      <p:sp>
        <p:nvSpPr>
          <p:cNvPr id="15" name="矩形 15"/>
          <p:cNvSpPr>
            <a:spLocks noChangeArrowheads="1"/>
          </p:cNvSpPr>
          <p:nvPr/>
        </p:nvSpPr>
        <p:spPr bwMode="auto">
          <a:xfrm>
            <a:off x="3632207" y="1528069"/>
            <a:ext cx="4381024" cy="501968"/>
          </a:xfrm>
          <a:prstGeom prst="rect">
            <a:avLst/>
          </a:prstGeom>
          <a:solidFill>
            <a:srgbClr val="591300"/>
          </a:solidFill>
          <a:ln>
            <a:noFill/>
          </a:ln>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defRPr/>
            </a:pPr>
            <a:r>
              <a:rPr lang="zh-CN" altLang="en-US" b="1" noProof="1">
                <a:solidFill>
                  <a:schemeClr val="bg1"/>
                </a:solidFill>
                <a:latin typeface="黑体" panose="02010609060101010101" pitchFamily="49" charset="-122"/>
                <a:ea typeface="黑体" panose="02010609060101010101" pitchFamily="49" charset="-122"/>
                <a:cs typeface="方正粗黑宋简体" panose="02000000000000000000" charset="-122"/>
              </a:rPr>
              <a:t>第一阶段：（</a:t>
            </a:r>
            <a:r>
              <a:rPr lang="en-US" altLang="zh-CN" b="1" noProof="1">
                <a:solidFill>
                  <a:schemeClr val="bg1"/>
                </a:solidFill>
                <a:latin typeface="黑体" panose="02010609060101010101" pitchFamily="49" charset="-122"/>
                <a:ea typeface="黑体" panose="02010609060101010101" pitchFamily="49" charset="-122"/>
                <a:cs typeface="方正粗黑宋简体" panose="02000000000000000000" charset="-122"/>
              </a:rPr>
              <a:t>1840</a:t>
            </a:r>
            <a:r>
              <a:rPr lang="zh-CN" altLang="en-US" b="1" noProof="1">
                <a:solidFill>
                  <a:schemeClr val="bg1"/>
                </a:solidFill>
                <a:latin typeface="黑体" panose="02010609060101010101" pitchFamily="49" charset="-122"/>
                <a:ea typeface="黑体" panose="02010609060101010101" pitchFamily="49" charset="-122"/>
                <a:cs typeface="方正粗黑宋简体" panose="02000000000000000000" charset="-122"/>
              </a:rPr>
              <a:t>年</a:t>
            </a:r>
            <a:r>
              <a:rPr lang="en-US" altLang="zh-CN" b="1" noProof="1">
                <a:solidFill>
                  <a:schemeClr val="bg1"/>
                </a:solidFill>
                <a:latin typeface="黑体" panose="02010609060101010101" pitchFamily="49" charset="-122"/>
                <a:ea typeface="黑体" panose="02010609060101010101" pitchFamily="49" charset="-122"/>
                <a:cs typeface="方正粗黑宋简体" panose="02000000000000000000" charset="-122"/>
              </a:rPr>
              <a:t>6</a:t>
            </a:r>
            <a:r>
              <a:rPr lang="zh-CN" altLang="en-US" b="1" noProof="1">
                <a:solidFill>
                  <a:schemeClr val="bg1"/>
                </a:solidFill>
                <a:latin typeface="黑体" panose="02010609060101010101" pitchFamily="49" charset="-122"/>
                <a:ea typeface="黑体" panose="02010609060101010101" pitchFamily="49" charset="-122"/>
                <a:cs typeface="方正粗黑宋简体" panose="02000000000000000000" charset="-122"/>
              </a:rPr>
              <a:t>月</a:t>
            </a:r>
            <a:r>
              <a:rPr lang="en-US" altLang="zh-CN" b="1" noProof="1">
                <a:solidFill>
                  <a:schemeClr val="bg1"/>
                </a:solidFill>
                <a:latin typeface="黑体" panose="02010609060101010101" pitchFamily="49" charset="-122"/>
                <a:ea typeface="黑体" panose="02010609060101010101" pitchFamily="49" charset="-122"/>
                <a:cs typeface="方正粗黑宋简体" panose="02000000000000000000" charset="-122"/>
              </a:rPr>
              <a:t>—1841</a:t>
            </a:r>
            <a:r>
              <a:rPr lang="zh-CN" altLang="en-US" b="1" noProof="1">
                <a:solidFill>
                  <a:schemeClr val="bg1"/>
                </a:solidFill>
                <a:latin typeface="黑体" panose="02010609060101010101" pitchFamily="49" charset="-122"/>
                <a:ea typeface="黑体" panose="02010609060101010101" pitchFamily="49" charset="-122"/>
                <a:cs typeface="方正粗黑宋简体" panose="02000000000000000000" charset="-122"/>
              </a:rPr>
              <a:t>年</a:t>
            </a:r>
            <a:r>
              <a:rPr lang="en-US" altLang="zh-CN" b="1" noProof="1">
                <a:solidFill>
                  <a:schemeClr val="bg1"/>
                </a:solidFill>
                <a:latin typeface="黑体" panose="02010609060101010101" pitchFamily="49" charset="-122"/>
                <a:ea typeface="黑体" panose="02010609060101010101" pitchFamily="49" charset="-122"/>
                <a:cs typeface="方正粗黑宋简体" panose="02000000000000000000" charset="-122"/>
              </a:rPr>
              <a:t>6</a:t>
            </a:r>
            <a:r>
              <a:rPr lang="zh-CN" altLang="en-US" b="1" noProof="1">
                <a:solidFill>
                  <a:schemeClr val="bg1"/>
                </a:solidFill>
                <a:latin typeface="黑体" panose="02010609060101010101" pitchFamily="49" charset="-122"/>
                <a:ea typeface="黑体" panose="02010609060101010101" pitchFamily="49" charset="-122"/>
                <a:cs typeface="方正粗黑宋简体" panose="02000000000000000000" charset="-122"/>
              </a:rPr>
              <a:t>月）</a:t>
            </a:r>
            <a:endParaRPr lang="zh-CN" altLang="en-US" b="1" noProof="1">
              <a:solidFill>
                <a:schemeClr val="bg1"/>
              </a:solidFill>
              <a:latin typeface="黑体" panose="02010609060101010101" pitchFamily="49" charset="-122"/>
              <a:ea typeface="黑体" panose="02010609060101010101" pitchFamily="49" charset="-122"/>
              <a:cs typeface="方正粗黑宋简体" panose="02000000000000000000" charset="-122"/>
            </a:endParaRPr>
          </a:p>
        </p:txBody>
      </p:sp>
      <p:sp>
        <p:nvSpPr>
          <p:cNvPr id="16" name="矩形 15"/>
          <p:cNvSpPr>
            <a:spLocks noChangeArrowheads="1"/>
          </p:cNvSpPr>
          <p:nvPr/>
        </p:nvSpPr>
        <p:spPr bwMode="auto">
          <a:xfrm>
            <a:off x="3632207" y="3071771"/>
            <a:ext cx="4382929" cy="571500"/>
          </a:xfrm>
          <a:prstGeom prst="rect">
            <a:avLst/>
          </a:prstGeom>
          <a:solidFill>
            <a:srgbClr val="591300"/>
          </a:solidFill>
          <a:ln>
            <a:noFill/>
          </a:ln>
        </p:spPr>
        <p:txBody>
          <a:bodyPr lIns="68580" tIns="34290" rIns="68580" bIns="34290" anchor="ctr">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algn="l" eaLnBrk="1" hangingPunct="1">
              <a:buClrTx/>
              <a:buSzTx/>
              <a:buFontTx/>
              <a:defRPr/>
            </a:pPr>
            <a:r>
              <a:rPr lang="zh-CN" altLang="en-US" b="1" dirty="0">
                <a:solidFill>
                  <a:schemeClr val="bg1"/>
                </a:solidFill>
                <a:latin typeface="黑体" panose="02010609060101010101" pitchFamily="49" charset="-122"/>
                <a:ea typeface="黑体" panose="02010609060101010101" pitchFamily="49" charset="-122"/>
                <a:cs typeface="方正粗黑宋简体" panose="02000000000000000000" charset="-122"/>
                <a:sym typeface="+mn-ea"/>
              </a:rPr>
              <a:t>第二阶段：（1841年8月—1842年8月）</a:t>
            </a:r>
            <a:endParaRPr lang="zh-CN" altLang="en-US" b="1" dirty="0">
              <a:solidFill>
                <a:schemeClr val="bg1"/>
              </a:solidFill>
              <a:latin typeface="黑体" panose="02010609060101010101" pitchFamily="49" charset="-122"/>
              <a:ea typeface="黑体" panose="02010609060101010101" pitchFamily="49" charset="-122"/>
              <a:cs typeface="方正粗黑宋简体" panose="02000000000000000000" charset="-122"/>
              <a:sym typeface="+mn-ea"/>
            </a:endParaRPr>
          </a:p>
        </p:txBody>
      </p:sp>
      <p:sp>
        <p:nvSpPr>
          <p:cNvPr id="17" name="矩形 16"/>
          <p:cNvSpPr/>
          <p:nvPr/>
        </p:nvSpPr>
        <p:spPr>
          <a:xfrm>
            <a:off x="3634294" y="3861251"/>
            <a:ext cx="2927725" cy="346249"/>
          </a:xfrm>
          <a:prstGeom prst="rect">
            <a:avLst/>
          </a:prstGeom>
        </p:spPr>
        <p:txBody>
          <a:bodyPr wrap="none" lIns="68580" tIns="34290" rIns="68580" bIns="34290">
            <a:spAutoFit/>
          </a:bodyPr>
          <a:lstStyle/>
          <a:p>
            <a:pPr lvl="0" algn="l">
              <a:buClrTx/>
              <a:buSzTx/>
              <a:buFontTx/>
            </a:pPr>
            <a:r>
              <a:rPr lang="zh-CN" altLang="en-US" b="1" dirty="0">
                <a:latin typeface="黑体" panose="02010609060101010101" pitchFamily="49" charset="-122"/>
                <a:ea typeface="黑体" panose="02010609060101010101" pitchFamily="49" charset="-122"/>
                <a:sym typeface="+mn-ea"/>
              </a:rPr>
              <a:t>北上攻占厦门、定海、宁波</a:t>
            </a:r>
            <a:endParaRPr lang="zh-CN" altLang="en-US" b="1" dirty="0">
              <a:latin typeface="黑体" panose="02010609060101010101" pitchFamily="49" charset="-122"/>
              <a:ea typeface="黑体" panose="02010609060101010101" pitchFamily="49" charset="-122"/>
              <a:sym typeface="+mn-ea"/>
            </a:endParaRPr>
          </a:p>
        </p:txBody>
      </p:sp>
      <p:sp>
        <p:nvSpPr>
          <p:cNvPr id="18" name="燕尾形箭头 17"/>
          <p:cNvSpPr/>
          <p:nvPr/>
        </p:nvSpPr>
        <p:spPr>
          <a:xfrm>
            <a:off x="6516216" y="3939901"/>
            <a:ext cx="504056" cy="216025"/>
          </a:xfrm>
          <a:prstGeom prst="notchedRightArrow">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黑体" panose="02010609060101010101" pitchFamily="49" charset="-122"/>
              <a:ea typeface="黑体" panose="02010609060101010101" pitchFamily="49" charset="-122"/>
            </a:endParaRPr>
          </a:p>
        </p:txBody>
      </p:sp>
      <p:sp>
        <p:nvSpPr>
          <p:cNvPr id="19" name="矩形 18"/>
          <p:cNvSpPr/>
          <p:nvPr/>
        </p:nvSpPr>
        <p:spPr>
          <a:xfrm>
            <a:off x="7020016" y="3861346"/>
            <a:ext cx="1068241" cy="346249"/>
          </a:xfrm>
          <a:prstGeom prst="rect">
            <a:avLst/>
          </a:prstGeom>
        </p:spPr>
        <p:txBody>
          <a:bodyPr wrap="none" lIns="68580" tIns="34290" rIns="68580" bIns="34290">
            <a:spAutoFit/>
          </a:bodyPr>
          <a:lstStyle/>
          <a:p>
            <a:pPr lvl="0" algn="l">
              <a:buClrTx/>
              <a:buSzTx/>
              <a:buFontTx/>
            </a:pPr>
            <a:r>
              <a:rPr lang="zh-CN" altLang="en-US" b="1" dirty="0">
                <a:latin typeface="黑体" panose="02010609060101010101" pitchFamily="49" charset="-122"/>
                <a:ea typeface="黑体" panose="02010609060101010101" pitchFamily="49" charset="-122"/>
                <a:sym typeface="+mn-ea"/>
              </a:rPr>
              <a:t>进犯吴淞</a:t>
            </a:r>
            <a:endParaRPr lang="zh-CN" altLang="en-US" b="1" dirty="0">
              <a:latin typeface="黑体" panose="02010609060101010101" pitchFamily="49" charset="-122"/>
              <a:ea typeface="黑体" panose="02010609060101010101" pitchFamily="49" charset="-122"/>
              <a:sym typeface="+mn-ea"/>
            </a:endParaRPr>
          </a:p>
        </p:txBody>
      </p:sp>
      <p:sp>
        <p:nvSpPr>
          <p:cNvPr id="20" name="矩形 19"/>
          <p:cNvSpPr/>
          <p:nvPr/>
        </p:nvSpPr>
        <p:spPr>
          <a:xfrm>
            <a:off x="4147561" y="4380934"/>
            <a:ext cx="1068241" cy="346249"/>
          </a:xfrm>
          <a:prstGeom prst="rect">
            <a:avLst/>
          </a:prstGeom>
        </p:spPr>
        <p:txBody>
          <a:bodyPr wrap="none" lIns="68580" tIns="34290" rIns="68580" bIns="34290">
            <a:spAutoFit/>
          </a:bodyPr>
          <a:lstStyle/>
          <a:p>
            <a:pPr lvl="0" algn="l">
              <a:buClrTx/>
              <a:buSzTx/>
              <a:buFontTx/>
            </a:pPr>
            <a:r>
              <a:rPr lang="zh-CN" altLang="en-US" b="1" dirty="0">
                <a:latin typeface="黑体" panose="02010609060101010101" pitchFamily="49" charset="-122"/>
                <a:ea typeface="黑体" panose="02010609060101010101" pitchFamily="49" charset="-122"/>
                <a:sym typeface="+mn-ea"/>
              </a:rPr>
              <a:t>攻占镇江</a:t>
            </a:r>
            <a:endParaRPr lang="zh-CN" altLang="en-US" b="1" dirty="0">
              <a:latin typeface="黑体" panose="02010609060101010101" pitchFamily="49" charset="-122"/>
              <a:ea typeface="黑体" panose="02010609060101010101" pitchFamily="49" charset="-122"/>
              <a:sym typeface="+mn-ea"/>
            </a:endParaRPr>
          </a:p>
        </p:txBody>
      </p:sp>
      <p:sp>
        <p:nvSpPr>
          <p:cNvPr id="21" name="燕尾形箭头 20"/>
          <p:cNvSpPr/>
          <p:nvPr/>
        </p:nvSpPr>
        <p:spPr>
          <a:xfrm>
            <a:off x="8100392" y="3944095"/>
            <a:ext cx="581036" cy="211831"/>
          </a:xfrm>
          <a:prstGeom prst="notchedRightArrow">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黑体" panose="02010609060101010101" pitchFamily="49" charset="-122"/>
              <a:ea typeface="黑体" panose="02010609060101010101" pitchFamily="49" charset="-122"/>
            </a:endParaRPr>
          </a:p>
        </p:txBody>
      </p:sp>
      <p:sp>
        <p:nvSpPr>
          <p:cNvPr id="22" name="矩形 21"/>
          <p:cNvSpPr/>
          <p:nvPr/>
        </p:nvSpPr>
        <p:spPr>
          <a:xfrm>
            <a:off x="5651333" y="4385741"/>
            <a:ext cx="1533112" cy="346249"/>
          </a:xfrm>
          <a:prstGeom prst="rect">
            <a:avLst/>
          </a:prstGeom>
        </p:spPr>
        <p:txBody>
          <a:bodyPr wrap="none" lIns="68580" tIns="34290" rIns="68580" bIns="34290">
            <a:spAutoFit/>
          </a:bodyPr>
          <a:lstStyle/>
          <a:p>
            <a:pPr lvl="0" algn="l">
              <a:buClrTx/>
              <a:buSzTx/>
              <a:buFontTx/>
            </a:pPr>
            <a:r>
              <a:rPr lang="zh-CN" altLang="en-US" b="1" dirty="0">
                <a:latin typeface="黑体" panose="02010609060101010101" pitchFamily="49" charset="-122"/>
                <a:ea typeface="黑体" panose="02010609060101010101" pitchFamily="49" charset="-122"/>
                <a:sym typeface="+mn-ea"/>
              </a:rPr>
              <a:t>到达南京下关</a:t>
            </a:r>
            <a:endParaRPr lang="zh-CN" altLang="en-US" b="1" dirty="0">
              <a:latin typeface="黑体" panose="02010609060101010101" pitchFamily="49" charset="-122"/>
              <a:ea typeface="黑体" panose="02010609060101010101" pitchFamily="49" charset="-122"/>
              <a:sym typeface="+mn-ea"/>
            </a:endParaRPr>
          </a:p>
        </p:txBody>
      </p:sp>
      <p:sp>
        <p:nvSpPr>
          <p:cNvPr id="23" name="燕尾形箭头 22"/>
          <p:cNvSpPr/>
          <p:nvPr/>
        </p:nvSpPr>
        <p:spPr>
          <a:xfrm>
            <a:off x="5148064" y="4465550"/>
            <a:ext cx="516061" cy="194432"/>
          </a:xfrm>
          <a:prstGeom prst="notchedRightArrow">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黑体" panose="02010609060101010101" pitchFamily="49" charset="-122"/>
              <a:ea typeface="黑体" panose="02010609060101010101" pitchFamily="49" charset="-122"/>
            </a:endParaRPr>
          </a:p>
        </p:txBody>
      </p:sp>
      <p:sp>
        <p:nvSpPr>
          <p:cNvPr id="24" name="矩形 23"/>
          <p:cNvSpPr/>
          <p:nvPr/>
        </p:nvSpPr>
        <p:spPr>
          <a:xfrm>
            <a:off x="6444208" y="2589525"/>
            <a:ext cx="2215991" cy="346249"/>
          </a:xfrm>
          <a:prstGeom prst="rect">
            <a:avLst/>
          </a:prstGeom>
          <a:solidFill>
            <a:srgbClr val="FFFFC1"/>
          </a:solidFill>
        </p:spPr>
        <p:txBody>
          <a:bodyPr wrap="none" lIns="68580" tIns="34290" rIns="68580" bIns="34290">
            <a:spAutoFit/>
          </a:bodyPr>
          <a:lstStyle/>
          <a:p>
            <a:pPr lvl="0" algn="l">
              <a:buClrTx/>
              <a:buSzTx/>
              <a:buFontTx/>
            </a:pPr>
            <a:r>
              <a:rPr lang="zh-CN" altLang="en-US" b="1" dirty="0">
                <a:latin typeface="黑体" panose="02010609060101010101" pitchFamily="49" charset="-122"/>
                <a:ea typeface="黑体" panose="02010609060101010101" pitchFamily="49" charset="-122"/>
                <a:sym typeface="+mn-ea"/>
              </a:rPr>
              <a:t>广州</a:t>
            </a:r>
            <a:r>
              <a:rPr lang="zh-CN" altLang="en-US" b="1" dirty="0" smtClean="0">
                <a:latin typeface="黑体" panose="02010609060101010101" pitchFamily="49" charset="-122"/>
                <a:ea typeface="黑体" panose="02010609060101010101" pitchFamily="49" charset="-122"/>
                <a:sym typeface="+mn-ea"/>
              </a:rPr>
              <a:t>谈判后</a:t>
            </a:r>
            <a:r>
              <a:rPr lang="zh-CN" altLang="en-US" b="1" dirty="0" smtClean="0">
                <a:solidFill>
                  <a:srgbClr val="0070C0"/>
                </a:solidFill>
                <a:latin typeface="黑体" panose="02010609060101010101" pitchFamily="49" charset="-122"/>
                <a:ea typeface="黑体" panose="02010609060101010101" pitchFamily="49" charset="-122"/>
                <a:sym typeface="+mn-ea"/>
              </a:rPr>
              <a:t>割香港岛</a:t>
            </a:r>
            <a:endParaRPr lang="zh-CN" altLang="en-US" b="1" dirty="0">
              <a:solidFill>
                <a:srgbClr val="0070C0"/>
              </a:solidFill>
              <a:latin typeface="黑体" panose="02010609060101010101" pitchFamily="49" charset="-122"/>
              <a:ea typeface="黑体" panose="02010609060101010101" pitchFamily="49" charset="-122"/>
              <a:sym typeface="+mn-ea"/>
            </a:endParaRPr>
          </a:p>
        </p:txBody>
      </p:sp>
      <p:sp>
        <p:nvSpPr>
          <p:cNvPr id="25" name="矩形 24"/>
          <p:cNvSpPr/>
          <p:nvPr>
            <p:custDataLst>
              <p:tags r:id="rId3"/>
            </p:custDataLst>
          </p:nvPr>
        </p:nvSpPr>
        <p:spPr>
          <a:xfrm>
            <a:off x="2584207" y="123478"/>
            <a:ext cx="4654315" cy="45544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三、过程</a:t>
            </a:r>
            <a:r>
              <a:rPr lang="en-US" altLang="zh-CN"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a:t>
            </a:r>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 英国发动侵略战争 </a:t>
            </a:r>
            <a:endPar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par>
                          <p:cTn id="59" fill="hold">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childTnLst>
                          </p:cTn>
                        </p:par>
                        <p:par>
                          <p:cTn id="68" fill="hold">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ipe(left)">
                                      <p:cBhvr>
                                        <p:cTn id="76" dur="500"/>
                                        <p:tgtEl>
                                          <p:spTgt spid="23"/>
                                        </p:tgtEl>
                                      </p:cBhvr>
                                    </p:animEffect>
                                  </p:childTnLst>
                                </p:cTn>
                              </p:par>
                            </p:childTnLst>
                          </p:cTn>
                        </p:par>
                        <p:par>
                          <p:cTn id="77" fill="hold">
                            <p:stCondLst>
                              <p:cond delay="500"/>
                            </p:stCondLst>
                            <p:childTnLst>
                              <p:par>
                                <p:cTn id="78" presetID="22" presetClass="entr" presetSubtype="8" fill="hold" grpId="0"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wipe(left)">
                                      <p:cBhvr>
                                        <p:cTn id="8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P spid="9" grpId="0"/>
      <p:bldP spid="11" grpId="0" bldLvl="0" animBg="1"/>
      <p:bldP spid="12" grpId="0"/>
      <p:bldP spid="13" grpId="0" bldLvl="0" animBg="1"/>
      <p:bldP spid="14" grpId="0"/>
      <p:bldP spid="15" grpId="0" bldLvl="0" animBg="1"/>
      <p:bldP spid="16" grpId="0" bldLvl="0" animBg="1"/>
      <p:bldP spid="17" grpId="0"/>
      <p:bldP spid="18" grpId="0" bldLvl="0" animBg="1"/>
      <p:bldP spid="19" grpId="0"/>
      <p:bldP spid="20" grpId="0"/>
      <p:bldP spid="21" grpId="0" bldLvl="0" animBg="1"/>
      <p:bldP spid="22" grpId="0"/>
      <p:bldP spid="23" grpId="0" bldLvl="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黑体" panose="02010609060101010101" pitchFamily="49" charset="-122"/>
              <a:ea typeface="黑体" panose="02010609060101010101" pitchFamily="49" charset="-122"/>
            </a:endParaRPr>
          </a:p>
        </p:txBody>
      </p:sp>
      <p:pic>
        <p:nvPicPr>
          <p:cNvPr id="3" name="图片 2" descr="4851be86-93ba-4666-8e0d-8ead06b1c078"/>
          <p:cNvPicPr>
            <a:picLocks noChangeAspect="1"/>
          </p:cNvPicPr>
          <p:nvPr/>
        </p:nvPicPr>
        <p:blipFill>
          <a:blip r:embed="rId2" cstate="print"/>
          <a:stretch>
            <a:fillRect/>
          </a:stretch>
        </p:blipFill>
        <p:spPr>
          <a:xfrm>
            <a:off x="5148065" y="771550"/>
            <a:ext cx="3672408" cy="2144554"/>
          </a:xfrm>
          <a:prstGeom prst="rect">
            <a:avLst/>
          </a:prstGeom>
        </p:spPr>
      </p:pic>
      <p:grpSp>
        <p:nvGrpSpPr>
          <p:cNvPr id="4" name="组合 4"/>
          <p:cNvGrpSpPr/>
          <p:nvPr/>
        </p:nvGrpSpPr>
        <p:grpSpPr>
          <a:xfrm>
            <a:off x="323527" y="730106"/>
            <a:ext cx="4759965" cy="4073892"/>
            <a:chOff x="592" y="1414"/>
            <a:chExt cx="10082" cy="8847"/>
          </a:xfrm>
        </p:grpSpPr>
        <p:grpSp>
          <p:nvGrpSpPr>
            <p:cNvPr id="5" name="组合 1"/>
            <p:cNvGrpSpPr/>
            <p:nvPr/>
          </p:nvGrpSpPr>
          <p:grpSpPr>
            <a:xfrm>
              <a:off x="592" y="1414"/>
              <a:ext cx="10082" cy="8847"/>
              <a:chOff x="968" y="1997"/>
              <a:chExt cx="8835" cy="8847"/>
            </a:xfrm>
            <a:solidFill>
              <a:schemeClr val="bg1"/>
            </a:solidFill>
          </p:grpSpPr>
          <p:sp>
            <p:nvSpPr>
              <p:cNvPr id="7" name="折角形 6"/>
              <p:cNvSpPr/>
              <p:nvPr/>
            </p:nvSpPr>
            <p:spPr>
              <a:xfrm>
                <a:off x="968" y="2087"/>
                <a:ext cx="8835" cy="8757"/>
              </a:xfrm>
              <a:prstGeom prst="foldedCorner">
                <a:avLst/>
              </a:prstGeom>
              <a:solidFill>
                <a:schemeClr val="accent4">
                  <a:lumMod val="20000"/>
                  <a:lumOff val="80000"/>
                  <a:alpha val="84000"/>
                </a:schemeClr>
              </a:solidFill>
              <a:ln w="12700" cmpd="sng">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2100" b="1" dirty="0">
                  <a:solidFill>
                    <a:schemeClr val="tx1"/>
                  </a:solidFill>
                  <a:latin typeface="黑体" panose="02010609060101010101" pitchFamily="49" charset="-122"/>
                  <a:ea typeface="黑体" panose="02010609060101010101" pitchFamily="49" charset="-122"/>
                  <a:cs typeface="仿宋" panose="02010609060101010101" charset="-122"/>
                </a:endParaRPr>
              </a:p>
              <a:p>
                <a:pPr algn="l"/>
                <a:endParaRPr lang="zh-CN" altLang="en-US" sz="2100" b="1" dirty="0">
                  <a:solidFill>
                    <a:schemeClr val="tx1"/>
                  </a:solidFill>
                  <a:latin typeface="黑体" panose="02010609060101010101" pitchFamily="49" charset="-122"/>
                  <a:ea typeface="黑体" panose="02010609060101010101" pitchFamily="49" charset="-122"/>
                  <a:cs typeface="仿宋" panose="02010609060101010101" charset="-122"/>
                </a:endParaRPr>
              </a:p>
              <a:p>
                <a:pPr algn="l"/>
                <a:endParaRPr lang="zh-CN" altLang="en-US" sz="2100" b="1" dirty="0">
                  <a:solidFill>
                    <a:schemeClr val="tx1"/>
                  </a:solidFill>
                  <a:latin typeface="黑体" panose="02010609060101010101" pitchFamily="49" charset="-122"/>
                  <a:ea typeface="黑体" panose="02010609060101010101" pitchFamily="49" charset="-122"/>
                  <a:cs typeface="仿宋" panose="02010609060101010101" charset="-122"/>
                </a:endParaRPr>
              </a:p>
              <a:p>
                <a:pPr>
                  <a:lnSpc>
                    <a:spcPct val="120000"/>
                  </a:lnSpc>
                  <a:spcBef>
                    <a:spcPts val="0"/>
                  </a:spcBef>
                  <a:spcAft>
                    <a:spcPts val="0"/>
                  </a:spcAft>
                </a:pPr>
                <a:r>
                  <a:rPr lang="en-US" altLang="zh-CN" sz="2100" b="1" dirty="0">
                    <a:solidFill>
                      <a:schemeClr val="tx1"/>
                    </a:solidFill>
                    <a:latin typeface="黑体" panose="02010609060101010101" pitchFamily="49" charset="-122"/>
                    <a:ea typeface="黑体" panose="02010609060101010101" pitchFamily="49" charset="-122"/>
                    <a:cs typeface="仿宋" panose="02010609060101010101" charset="-122"/>
                  </a:rPr>
                  <a:t>    </a:t>
                </a:r>
                <a:r>
                  <a:rPr lang="zh-CN" altLang="en-US" sz="2000" b="1" dirty="0">
                    <a:solidFill>
                      <a:schemeClr val="tx1"/>
                    </a:solidFill>
                    <a:latin typeface="黑体" panose="02010609060101010101" pitchFamily="49" charset="-122"/>
                    <a:ea typeface="黑体" panose="02010609060101010101" pitchFamily="49" charset="-122"/>
                    <a:cs typeface="仿宋" panose="02010609060101010101" charset="-122"/>
                  </a:rPr>
                  <a:t>1841年5月30日清晨,</a:t>
                </a:r>
                <a:r>
                  <a:rPr lang="zh-CN" altLang="en-US" sz="2000" b="1" dirty="0">
                    <a:solidFill>
                      <a:srgbClr val="0000FF"/>
                    </a:solidFill>
                    <a:latin typeface="黑体" panose="02010609060101010101" pitchFamily="49" charset="-122"/>
                    <a:ea typeface="黑体" panose="02010609060101010101" pitchFamily="49" charset="-122"/>
                    <a:cs typeface="仿宋" panose="02010609060101010101" charset="-122"/>
                  </a:rPr>
                  <a:t>广州三元里</a:t>
                </a:r>
                <a:r>
                  <a:rPr lang="zh-CN" altLang="en-US" sz="2000" b="1" dirty="0">
                    <a:solidFill>
                      <a:schemeClr val="tx1"/>
                    </a:solidFill>
                    <a:latin typeface="黑体" panose="02010609060101010101" pitchFamily="49" charset="-122"/>
                    <a:ea typeface="黑体" panose="02010609060101010101" pitchFamily="49" charset="-122"/>
                    <a:cs typeface="仿宋" panose="02010609060101010101" charset="-122"/>
                  </a:rPr>
                  <a:t>及各乡数千</a:t>
                </a:r>
                <a:r>
                  <a:rPr lang="zh-CN" altLang="en-US" sz="2000" b="1" dirty="0">
                    <a:solidFill>
                      <a:srgbClr val="0000FF"/>
                    </a:solidFill>
                    <a:latin typeface="黑体" panose="02010609060101010101" pitchFamily="49" charset="-122"/>
                    <a:ea typeface="黑体" panose="02010609060101010101" pitchFamily="49" charset="-122"/>
                    <a:cs typeface="仿宋" panose="02010609060101010101" charset="-122"/>
                  </a:rPr>
                  <a:t>乡民</a:t>
                </a:r>
                <a:r>
                  <a:rPr lang="zh-CN" altLang="en-US" sz="2000" b="1" dirty="0">
                    <a:solidFill>
                      <a:schemeClr val="tx1"/>
                    </a:solidFill>
                    <a:latin typeface="黑体" panose="02010609060101010101" pitchFamily="49" charset="-122"/>
                    <a:ea typeface="黑体" panose="02010609060101010101" pitchFamily="49" charset="-122"/>
                    <a:cs typeface="仿宋" panose="02010609060101010101" charset="-122"/>
                  </a:rPr>
                  <a:t>手持武器包围英军盘踞的四方炮台。英军司令率部出击,群众按计划将敌人诱至牛栏冈后,埋伏在周围的七八千群众冲出来,将英军团团围住。这时,天气突然变化,风雷交加,大雨倾盆而下。英军的火药被淋湿,火枪无法使用,只得端起刺刀,排成方阵,作困兽之斗。广大群众手持刀矛,勇猛冲杀,直杀得侵略者连滚带爬,向四方炮台逃命。</a:t>
                </a:r>
                <a:endParaRPr lang="zh-CN" altLang="en-US" sz="2000" b="1" dirty="0">
                  <a:solidFill>
                    <a:schemeClr val="tx1"/>
                  </a:solidFill>
                  <a:latin typeface="黑体" panose="02010609060101010101" pitchFamily="49" charset="-122"/>
                  <a:ea typeface="黑体" panose="02010609060101010101" pitchFamily="49" charset="-122"/>
                  <a:cs typeface="仿宋" panose="02010609060101010101" charset="-122"/>
                </a:endParaRPr>
              </a:p>
            </p:txBody>
          </p:sp>
          <p:sp>
            <p:nvSpPr>
              <p:cNvPr id="8" name="文本框 8"/>
              <p:cNvSpPr txBox="1"/>
              <p:nvPr/>
            </p:nvSpPr>
            <p:spPr>
              <a:xfrm>
                <a:off x="2171" y="1997"/>
                <a:ext cx="2649" cy="902"/>
              </a:xfrm>
              <a:prstGeom prst="rect">
                <a:avLst/>
              </a:prstGeom>
              <a:noFill/>
              <a:ln>
                <a:noFill/>
              </a:ln>
            </p:spPr>
            <p:txBody>
              <a:bodyPr wrap="square" rtlCol="0">
                <a:spAutoFit/>
              </a:bodyPr>
              <a:lstStyle/>
              <a:p>
                <a:r>
                  <a:rPr lang="zh-CN" altLang="en-US" sz="2100" dirty="0">
                    <a:solidFill>
                      <a:srgbClr val="C00000"/>
                    </a:solidFill>
                    <a:latin typeface="黑体" panose="02010609060101010101" pitchFamily="49" charset="-122"/>
                    <a:ea typeface="黑体" panose="02010609060101010101" pitchFamily="49" charset="-122"/>
                  </a:rPr>
                  <a:t>相关史事</a:t>
                </a:r>
                <a:endParaRPr lang="zh-CN" altLang="en-US" sz="2100" dirty="0">
                  <a:solidFill>
                    <a:srgbClr val="C00000"/>
                  </a:solidFill>
                  <a:latin typeface="黑体" panose="02010609060101010101" pitchFamily="49" charset="-122"/>
                  <a:ea typeface="黑体" panose="02010609060101010101" pitchFamily="49" charset="-122"/>
                </a:endParaRPr>
              </a:p>
            </p:txBody>
          </p:sp>
        </p:grpSp>
        <p:pic>
          <p:nvPicPr>
            <p:cNvPr id="6" name="图片 3" descr="32303230323037323b32303230333336373bd7d8b5d7b0d7c9abcbabbcfdcdb7"/>
            <p:cNvPicPr>
              <a:picLocks noChangeAspect="1"/>
            </p:cNvPicPr>
            <p:nvPr/>
          </p:nvPicPr>
          <p:blipFill>
            <a:blip r:embed="rId3" cstate="print"/>
            <a:stretch>
              <a:fillRect/>
            </a:stretch>
          </p:blipFill>
          <p:spPr>
            <a:xfrm>
              <a:off x="745" y="1600"/>
              <a:ext cx="1101" cy="1101"/>
            </a:xfrm>
            <a:prstGeom prst="rect">
              <a:avLst/>
            </a:prstGeom>
          </p:spPr>
        </p:pic>
      </p:grpSp>
      <p:pic>
        <p:nvPicPr>
          <p:cNvPr id="9" name="图片 8"/>
          <p:cNvPicPr/>
          <p:nvPr/>
        </p:nvPicPr>
        <p:blipFill>
          <a:blip r:embed="rId4" r:link="rId5" cstate="print"/>
          <a:srcRect t="5343" b="27352"/>
          <a:stretch>
            <a:fillRect/>
          </a:stretch>
        </p:blipFill>
        <p:spPr>
          <a:xfrm>
            <a:off x="6938011" y="2931790"/>
            <a:ext cx="1882461" cy="1868810"/>
          </a:xfrm>
          <a:prstGeom prst="ellipse">
            <a:avLst/>
          </a:prstGeom>
          <a:noFill/>
          <a:ln w="9525">
            <a:noFill/>
          </a:ln>
        </p:spPr>
      </p:pic>
      <p:pic>
        <p:nvPicPr>
          <p:cNvPr id="11" name="图片 10"/>
          <p:cNvPicPr/>
          <p:nvPr/>
        </p:nvPicPr>
        <p:blipFill>
          <a:blip r:embed="rId6" r:link="rId7" cstate="print"/>
          <a:stretch>
            <a:fillRect/>
          </a:stretch>
        </p:blipFill>
        <p:spPr>
          <a:xfrm>
            <a:off x="5177790" y="2931791"/>
            <a:ext cx="1665923" cy="1872208"/>
          </a:xfrm>
          <a:prstGeom prst="rect">
            <a:avLst/>
          </a:prstGeom>
          <a:noFill/>
          <a:ln w="9525">
            <a:noFill/>
          </a:ln>
        </p:spPr>
      </p:pic>
      <p:sp>
        <p:nvSpPr>
          <p:cNvPr id="12" name="文本框 11"/>
          <p:cNvSpPr txBox="1"/>
          <p:nvPr/>
        </p:nvSpPr>
        <p:spPr>
          <a:xfrm>
            <a:off x="7326630" y="4339591"/>
            <a:ext cx="1188720" cy="345281"/>
          </a:xfrm>
          <a:prstGeom prst="rect">
            <a:avLst/>
          </a:prstGeom>
          <a:solidFill>
            <a:schemeClr val="bg1">
              <a:alpha val="73000"/>
            </a:schemeClr>
          </a:solidFill>
        </p:spPr>
        <p:txBody>
          <a:bodyPr wrap="square" lIns="68580" tIns="34290" rIns="68580" bIns="34290" rtlCol="0">
            <a:spAutoFit/>
          </a:bodyPr>
          <a:lstStyle/>
          <a:p>
            <a:pPr algn="ctr"/>
            <a:r>
              <a:rPr lang="zh-CN" altLang="en-US" b="1" dirty="0">
                <a:latin typeface="黑体" panose="02010609060101010101" pitchFamily="49" charset="-122"/>
                <a:ea typeface="黑体" panose="02010609060101010101" pitchFamily="49" charset="-122"/>
              </a:rPr>
              <a:t>陈化成</a:t>
            </a:r>
            <a:endParaRPr lang="zh-CN" altLang="en-US" b="1" dirty="0">
              <a:latin typeface="黑体" panose="02010609060101010101" pitchFamily="49" charset="-122"/>
              <a:ea typeface="黑体" panose="02010609060101010101" pitchFamily="49" charset="-122"/>
            </a:endParaRPr>
          </a:p>
        </p:txBody>
      </p:sp>
      <p:sp>
        <p:nvSpPr>
          <p:cNvPr id="22" name="文本框 7"/>
          <p:cNvSpPr txBox="1"/>
          <p:nvPr/>
        </p:nvSpPr>
        <p:spPr>
          <a:xfrm>
            <a:off x="5177791" y="2515553"/>
            <a:ext cx="3570674" cy="345281"/>
          </a:xfrm>
          <a:prstGeom prst="rect">
            <a:avLst/>
          </a:prstGeom>
          <a:solidFill>
            <a:schemeClr val="bg1">
              <a:alpha val="73000"/>
            </a:schemeClr>
          </a:solidFill>
        </p:spPr>
        <p:txBody>
          <a:bodyPr wrap="square" lIns="68580" tIns="34290" rIns="68580" bIns="34290" rtlCol="0">
            <a:spAutoFit/>
          </a:bodyPr>
          <a:lstStyle/>
          <a:p>
            <a:pPr algn="ctr"/>
            <a:r>
              <a:rPr lang="zh-CN" altLang="en-US" b="1" dirty="0">
                <a:latin typeface="黑体" panose="02010609060101010101" pitchFamily="49" charset="-122"/>
                <a:ea typeface="黑体" panose="02010609060101010101" pitchFamily="49" charset="-122"/>
              </a:rPr>
              <a:t>三元里人民抗英想象画</a:t>
            </a:r>
            <a:endParaRPr lang="zh-CN" altLang="en-US" b="1" dirty="0">
              <a:latin typeface="黑体" panose="02010609060101010101" pitchFamily="49" charset="-122"/>
              <a:ea typeface="黑体" panose="02010609060101010101" pitchFamily="49" charset="-122"/>
            </a:endParaRPr>
          </a:p>
        </p:txBody>
      </p:sp>
      <p:sp>
        <p:nvSpPr>
          <p:cNvPr id="23" name="文本框 10"/>
          <p:cNvSpPr txBox="1"/>
          <p:nvPr/>
        </p:nvSpPr>
        <p:spPr>
          <a:xfrm>
            <a:off x="5534025" y="2993227"/>
            <a:ext cx="1196340" cy="346249"/>
          </a:xfrm>
          <a:prstGeom prst="rect">
            <a:avLst/>
          </a:prstGeom>
          <a:solidFill>
            <a:schemeClr val="bg1">
              <a:alpha val="73000"/>
            </a:schemeClr>
          </a:solidFill>
        </p:spPr>
        <p:txBody>
          <a:bodyPr wrap="square" lIns="68580" tIns="34290" rIns="68580" bIns="34290" rtlCol="0">
            <a:spAutoFit/>
          </a:bodyPr>
          <a:lstStyle/>
          <a:p>
            <a:pPr algn="ctr"/>
            <a:r>
              <a:rPr lang="zh-CN" altLang="en-US" b="1" dirty="0">
                <a:latin typeface="黑体" panose="02010609060101010101" pitchFamily="49" charset="-122"/>
                <a:ea typeface="黑体" panose="02010609060101010101" pitchFamily="49" charset="-122"/>
              </a:rPr>
              <a:t>关天培</a:t>
            </a:r>
            <a:endParaRPr lang="zh-CN" altLang="en-US" b="1" dirty="0">
              <a:latin typeface="黑体" panose="02010609060101010101" pitchFamily="49" charset="-122"/>
              <a:ea typeface="黑体" panose="02010609060101010101" pitchFamily="49"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黑体" panose="02010609060101010101" pitchFamily="49" charset="-122"/>
              <a:ea typeface="黑体" panose="02010609060101010101" pitchFamily="49" charset="-122"/>
            </a:endParaRPr>
          </a:p>
        </p:txBody>
      </p:sp>
      <p:sp>
        <p:nvSpPr>
          <p:cNvPr id="3" name="Text Box 4"/>
          <p:cNvSpPr txBox="1">
            <a:spLocks noChangeArrowheads="1"/>
          </p:cNvSpPr>
          <p:nvPr/>
        </p:nvSpPr>
        <p:spPr bwMode="auto">
          <a:xfrm>
            <a:off x="324544" y="764802"/>
            <a:ext cx="9144000" cy="438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400" b="1" dirty="0" smtClean="0">
                <a:latin typeface="黑体" panose="02010609060101010101" pitchFamily="49" charset="-122"/>
                <a:ea typeface="黑体" panose="02010609060101010101" pitchFamily="49" charset="-122"/>
              </a:rPr>
              <a:t>四、</a:t>
            </a:r>
            <a:r>
              <a:rPr lang="zh-CN" altLang="en-US" sz="2400" b="1" dirty="0">
                <a:latin typeface="黑体" panose="02010609060101010101" pitchFamily="49" charset="-122"/>
                <a:ea typeface="黑体" panose="02010609060101010101" pitchFamily="49" charset="-122"/>
              </a:rPr>
              <a:t>结果：</a:t>
            </a:r>
            <a:r>
              <a:rPr lang="zh-CN" altLang="en-US" sz="2400" b="1" dirty="0">
                <a:solidFill>
                  <a:srgbClr val="0000FF"/>
                </a:solidFill>
                <a:latin typeface="黑体" panose="02010609060101010101" pitchFamily="49" charset="-122"/>
                <a:ea typeface="黑体" panose="02010609060101010101" pitchFamily="49" charset="-122"/>
              </a:rPr>
              <a:t>清政府战败，签定了</a:t>
            </a:r>
            <a:r>
              <a:rPr lang="en-US" altLang="zh-CN" sz="2400" b="1" dirty="0">
                <a:solidFill>
                  <a:srgbClr val="0000FF"/>
                </a:solidFill>
                <a:latin typeface="黑体" panose="02010609060101010101" pitchFamily="49" charset="-122"/>
                <a:ea typeface="黑体" panose="02010609060101010101" pitchFamily="49" charset="-122"/>
              </a:rPr>
              <a:t>《</a:t>
            </a:r>
            <a:r>
              <a:rPr lang="zh-CN" altLang="en-US" sz="2400" b="1" dirty="0">
                <a:solidFill>
                  <a:srgbClr val="0000FF"/>
                </a:solidFill>
                <a:latin typeface="黑体" panose="02010609060101010101" pitchFamily="49" charset="-122"/>
                <a:ea typeface="黑体" panose="02010609060101010101" pitchFamily="49" charset="-122"/>
              </a:rPr>
              <a:t>南京条约</a:t>
            </a:r>
            <a:r>
              <a:rPr lang="en-US" altLang="zh-CN" sz="2400" b="1" dirty="0">
                <a:solidFill>
                  <a:srgbClr val="0000FF"/>
                </a:solidFill>
                <a:latin typeface="黑体" panose="02010609060101010101" pitchFamily="49" charset="-122"/>
                <a:ea typeface="黑体" panose="02010609060101010101" pitchFamily="49" charset="-122"/>
              </a:rPr>
              <a:t>》</a:t>
            </a:r>
            <a:r>
              <a:rPr lang="zh-CN" altLang="en-US" sz="2400" b="1" dirty="0">
                <a:solidFill>
                  <a:srgbClr val="0000FF"/>
                </a:solidFill>
                <a:latin typeface="黑体" panose="02010609060101010101" pitchFamily="49" charset="-122"/>
                <a:ea typeface="黑体" panose="02010609060101010101" pitchFamily="49" charset="-122"/>
              </a:rPr>
              <a:t>等不平等条约。</a:t>
            </a:r>
            <a:endParaRPr lang="zh-CN" altLang="en-US" sz="2400" b="1" dirty="0">
              <a:solidFill>
                <a:srgbClr val="0000FF"/>
              </a:solidFill>
              <a:latin typeface="黑体" panose="02010609060101010101" pitchFamily="49" charset="-122"/>
              <a:ea typeface="黑体" panose="02010609060101010101" pitchFamily="49" charset="-122"/>
            </a:endParaRPr>
          </a:p>
        </p:txBody>
      </p:sp>
      <p:grpSp>
        <p:nvGrpSpPr>
          <p:cNvPr id="11" name="组合 10"/>
          <p:cNvGrpSpPr/>
          <p:nvPr/>
        </p:nvGrpSpPr>
        <p:grpSpPr>
          <a:xfrm>
            <a:off x="323528" y="1262562"/>
            <a:ext cx="5711792" cy="3501803"/>
            <a:chOff x="323528" y="1262562"/>
            <a:chExt cx="5711792" cy="3501803"/>
          </a:xfrm>
        </p:grpSpPr>
        <p:pic>
          <p:nvPicPr>
            <p:cNvPr id="4" name="Picture 2" descr="http://bj.download.cycore.cn/res/132071326835378552/e189426dbc9040fe82d8ae9d9c21dbd6.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262562"/>
              <a:ext cx="5711792" cy="30872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rot="-1986229">
              <a:off x="761934" y="1847830"/>
              <a:ext cx="1886300" cy="1869743"/>
            </a:xfrm>
            <a:prstGeom prst="rect">
              <a:avLst/>
            </a:prstGeom>
            <a:noFill/>
            <a:ln w="187325">
              <a:solidFill>
                <a:srgbClr val="FF0000"/>
              </a:solidFill>
              <a:miter lim="800000"/>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p>
              <a:r>
                <a:rPr lang="zh-CN" altLang="en-US" sz="11700" dirty="0">
                  <a:solidFill>
                    <a:srgbClr val="FF0000"/>
                  </a:solidFill>
                  <a:latin typeface="黑体" panose="02010609060101010101" pitchFamily="49" charset="-122"/>
                  <a:ea typeface="黑体" panose="02010609060101010101" pitchFamily="49" charset="-122"/>
                </a:rPr>
                <a:t>败</a:t>
              </a:r>
              <a:endParaRPr lang="zh-CN" altLang="en-US" sz="11700" dirty="0">
                <a:solidFill>
                  <a:srgbClr val="FF0000"/>
                </a:solidFill>
                <a:latin typeface="黑体" panose="02010609060101010101" pitchFamily="49" charset="-122"/>
                <a:ea typeface="黑体" panose="02010609060101010101" pitchFamily="49" charset="-122"/>
              </a:endParaRPr>
            </a:p>
          </p:txBody>
        </p:sp>
        <p:sp>
          <p:nvSpPr>
            <p:cNvPr id="6" name="文本框 306179"/>
            <p:cNvSpPr txBox="1"/>
            <p:nvPr/>
          </p:nvSpPr>
          <p:spPr>
            <a:xfrm>
              <a:off x="539552" y="4371950"/>
              <a:ext cx="4488125" cy="392415"/>
            </a:xfrm>
            <a:prstGeom prst="rect">
              <a:avLst/>
            </a:prstGeom>
            <a:noFill/>
            <a:ln w="9525">
              <a:noFill/>
            </a:ln>
          </p:spPr>
          <p:txBody>
            <a:bodyPr wrap="square" lIns="68580" tIns="34290" rIns="68580" bIns="34290">
              <a:spAutoFit/>
            </a:bodyPr>
            <a:lstStyle/>
            <a:p>
              <a:pPr algn="ctr">
                <a:spcBef>
                  <a:spcPct val="50000"/>
                </a:spcBef>
              </a:pPr>
              <a:r>
                <a:rPr lang="en-US" altLang="zh-CN" sz="2100" b="1" dirty="0">
                  <a:latin typeface="黑体" panose="02010609060101010101" pitchFamily="49" charset="-122"/>
                  <a:ea typeface="黑体" panose="02010609060101010101" pitchFamily="49" charset="-122"/>
                </a:rPr>
                <a:t>《</a:t>
              </a:r>
              <a:r>
                <a:rPr lang="zh-CN" altLang="en-US" sz="2100" b="1" dirty="0">
                  <a:latin typeface="黑体" panose="02010609060101010101" pitchFamily="49" charset="-122"/>
                  <a:ea typeface="黑体" panose="02010609060101010101" pitchFamily="49" charset="-122"/>
                </a:rPr>
                <a:t>南京条约</a:t>
              </a:r>
              <a:r>
                <a:rPr lang="en-US" altLang="zh-CN" sz="2100" b="1" dirty="0">
                  <a:latin typeface="黑体" panose="02010609060101010101" pitchFamily="49" charset="-122"/>
                  <a:ea typeface="黑体" panose="02010609060101010101" pitchFamily="49" charset="-122"/>
                </a:rPr>
                <a:t>》</a:t>
              </a:r>
              <a:r>
                <a:rPr lang="zh-CN" altLang="en-US" sz="2100" b="1" dirty="0">
                  <a:latin typeface="黑体" panose="02010609060101010101" pitchFamily="49" charset="-122"/>
                  <a:ea typeface="黑体" panose="02010609060101010101" pitchFamily="49" charset="-122"/>
                </a:rPr>
                <a:t>签订时的场景（绘画）</a:t>
              </a:r>
              <a:endParaRPr lang="zh-CN" altLang="en-US" sz="2100" b="1" dirty="0">
                <a:latin typeface="黑体" panose="02010609060101010101" pitchFamily="49" charset="-122"/>
                <a:ea typeface="黑体" panose="02010609060101010101" pitchFamily="49" charset="-122"/>
              </a:endParaRPr>
            </a:p>
          </p:txBody>
        </p:sp>
      </p:grpSp>
      <p:grpSp>
        <p:nvGrpSpPr>
          <p:cNvPr id="7" name="组合 6"/>
          <p:cNvGrpSpPr/>
          <p:nvPr/>
        </p:nvGrpSpPr>
        <p:grpSpPr>
          <a:xfrm>
            <a:off x="5710971" y="2139701"/>
            <a:ext cx="3362335" cy="2592290"/>
            <a:chOff x="7614625" y="2852936"/>
            <a:chExt cx="4483113" cy="3456385"/>
          </a:xfrm>
        </p:grpSpPr>
        <p:pic>
          <p:nvPicPr>
            <p:cNvPr id="8" name="Picture 4" descr="01300538118152136794732547016">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14625" y="3525011"/>
              <a:ext cx="4146001" cy="2784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5"/>
            <p:cNvSpPr txBox="1"/>
            <p:nvPr/>
          </p:nvSpPr>
          <p:spPr>
            <a:xfrm>
              <a:off x="7824189" y="2852936"/>
              <a:ext cx="4273549" cy="697626"/>
            </a:xfrm>
            <a:prstGeom prst="rect">
              <a:avLst/>
            </a:prstGeom>
            <a:noFill/>
            <a:ln w="9525">
              <a:noFill/>
            </a:ln>
          </p:spPr>
          <p:txBody>
            <a:bodyPr wrap="square">
              <a:spAutoFit/>
            </a:bodyPr>
            <a:lstStyle/>
            <a:p>
              <a:pPr algn="ctr">
                <a:spcBef>
                  <a:spcPct val="50000"/>
                </a:spcBef>
              </a:pP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南京条约</a:t>
              </a:r>
              <a:r>
                <a:rPr lang="en-US" altLang="zh-CN" sz="2800" b="1" dirty="0">
                  <a:latin typeface="黑体" panose="02010609060101010101" pitchFamily="49" charset="-122"/>
                  <a:ea typeface="黑体" panose="02010609060101010101" pitchFamily="49" charset="-122"/>
                </a:rPr>
                <a:t>》</a:t>
              </a:r>
              <a:endParaRPr lang="zh-CN" altLang="en-US" sz="2800" b="1" dirty="0">
                <a:latin typeface="黑体" panose="02010609060101010101" pitchFamily="49" charset="-122"/>
                <a:ea typeface="黑体" panose="02010609060101010101" pitchFamily="49" charset="-122"/>
              </a:endParaRPr>
            </a:p>
          </p:txBody>
        </p:sp>
      </p:grpSp>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黑体" panose="02010609060101010101" pitchFamily="49" charset="-122"/>
              <a:ea typeface="黑体" panose="02010609060101010101" pitchFamily="49" charset="-122"/>
            </a:endParaRPr>
          </a:p>
        </p:txBody>
      </p:sp>
      <p:sp>
        <p:nvSpPr>
          <p:cNvPr id="3" name="文本框 5"/>
          <p:cNvSpPr txBox="1"/>
          <p:nvPr>
            <p:custDataLst>
              <p:tags r:id="rId2"/>
            </p:custDataLst>
          </p:nvPr>
        </p:nvSpPr>
        <p:spPr>
          <a:xfrm>
            <a:off x="344180" y="1162984"/>
            <a:ext cx="1008096" cy="391478"/>
          </a:xfrm>
          <a:prstGeom prst="rect">
            <a:avLst/>
          </a:prstGeom>
          <a:solidFill>
            <a:srgbClr val="C00000"/>
          </a:solidFill>
        </p:spPr>
        <p:style>
          <a:lnRef idx="1">
            <a:schemeClr val="accent1"/>
          </a:lnRef>
          <a:fillRef idx="3">
            <a:schemeClr val="accent1"/>
          </a:fillRef>
          <a:effectRef idx="2">
            <a:schemeClr val="accent1"/>
          </a:effectRef>
          <a:fontRef idx="minor">
            <a:schemeClr val="lt1"/>
          </a:fontRef>
        </p:style>
        <p:txBody>
          <a:bodyPr wrap="square" lIns="68580" tIns="34290" rIns="68580" bIns="34290" rtlCol="0">
            <a:spAutoFit/>
          </a:bodyPr>
          <a:lstStyle/>
          <a:p>
            <a:r>
              <a:rPr lang="zh-CN" altLang="en-US" sz="2100" dirty="0">
                <a:latin typeface="黑体" panose="02010609060101010101" pitchFamily="49" charset="-122"/>
                <a:ea typeface="黑体" panose="02010609060101010101" pitchFamily="49" charset="-122"/>
              </a:rPr>
              <a:t>材料一</a:t>
            </a:r>
            <a:endParaRPr lang="zh-CN" altLang="en-US" sz="2100" dirty="0">
              <a:latin typeface="黑体" panose="02010609060101010101" pitchFamily="49" charset="-122"/>
              <a:ea typeface="黑体" panose="02010609060101010101" pitchFamily="49" charset="-122"/>
            </a:endParaRPr>
          </a:p>
        </p:txBody>
      </p:sp>
      <p:grpSp>
        <p:nvGrpSpPr>
          <p:cNvPr id="4" name="组合 4"/>
          <p:cNvGrpSpPr/>
          <p:nvPr>
            <p:custDataLst>
              <p:tags r:id="rId3"/>
            </p:custDataLst>
          </p:nvPr>
        </p:nvGrpSpPr>
        <p:grpSpPr>
          <a:xfrm>
            <a:off x="369984" y="1632932"/>
            <a:ext cx="4390003" cy="2127435"/>
            <a:chOff x="5432" y="-170"/>
            <a:chExt cx="16088" cy="9075"/>
          </a:xfrm>
        </p:grpSpPr>
        <p:sp>
          <p:nvSpPr>
            <p:cNvPr id="5" name="Text Box 4"/>
            <p:cNvSpPr txBox="1">
              <a:spLocks noChangeArrowheads="1"/>
            </p:cNvSpPr>
            <p:nvPr>
              <p:custDataLst>
                <p:tags r:id="rId4"/>
              </p:custDataLst>
            </p:nvPr>
          </p:nvSpPr>
          <p:spPr bwMode="auto">
            <a:xfrm>
              <a:off x="12236" y="6345"/>
              <a:ext cx="9284" cy="2560"/>
            </a:xfrm>
            <a:prstGeom prst="rect">
              <a:avLst/>
            </a:prstGeom>
            <a:noFill/>
            <a:ln w="9525">
              <a:noFill/>
              <a:miter lim="800000"/>
            </a:ln>
            <a:effectLst/>
          </p:spPr>
          <p:txBody>
            <a:bodyPr wrap="square">
              <a:spAutoFit/>
            </a:bodyPr>
            <a:lstStyle/>
            <a:p>
              <a:pPr>
                <a:lnSpc>
                  <a:spcPct val="110000"/>
                </a:lnSpc>
                <a:spcBef>
                  <a:spcPct val="50000"/>
                </a:spcBef>
                <a:defRPr/>
              </a:pPr>
              <a:r>
                <a:rPr lang="zh-CN" altLang="en-US" sz="1500" dirty="0" smtClean="0">
                  <a:latin typeface="黑体" panose="02010609060101010101" pitchFamily="49" charset="-122"/>
                  <a:ea typeface="黑体" panose="02010609060101010101" pitchFamily="49" charset="-122"/>
                </a:rPr>
                <a:t>英军战舰</a:t>
              </a:r>
              <a:r>
                <a:rPr lang="zh-CN" altLang="en-US" sz="1500" dirty="0">
                  <a:latin typeface="黑体" panose="02010609060101010101" pitchFamily="49" charset="-122"/>
                  <a:ea typeface="黑体" panose="02010609060101010101" pitchFamily="49" charset="-122"/>
                </a:rPr>
                <a:t>“威厘士厘”号</a:t>
              </a:r>
              <a:r>
                <a:rPr lang="en-US" altLang="zh-CN" sz="1500" dirty="0">
                  <a:latin typeface="黑体" panose="02010609060101010101" pitchFamily="49" charset="-122"/>
                  <a:ea typeface="黑体" panose="02010609060101010101" pitchFamily="49" charset="-122"/>
                </a:rPr>
                <a:t>(</a:t>
              </a:r>
              <a:r>
                <a:rPr lang="en-US" altLang="zh-CN" sz="1500" dirty="0">
                  <a:latin typeface="黑体" panose="02010609060101010101" pitchFamily="49" charset="-122"/>
                  <a:ea typeface="黑体" panose="02010609060101010101" pitchFamily="49" charset="-122"/>
                  <a:cs typeface="Times New Roman" panose="02020603050405020304" pitchFamily="18" charset="0"/>
                </a:rPr>
                <a:t>Wellesley</a:t>
              </a:r>
              <a:r>
                <a:rPr lang="en-US" altLang="zh-CN" sz="1500" dirty="0">
                  <a:latin typeface="黑体" panose="02010609060101010101" pitchFamily="49" charset="-122"/>
                  <a:ea typeface="黑体" panose="02010609060101010101" pitchFamily="49" charset="-122"/>
                </a:rPr>
                <a:t>) </a:t>
              </a:r>
              <a:endParaRPr lang="zh-CN" altLang="en-US" sz="1500" dirty="0">
                <a:latin typeface="黑体" panose="02010609060101010101" pitchFamily="49" charset="-122"/>
                <a:ea typeface="黑体" panose="02010609060101010101" pitchFamily="49" charset="-122"/>
              </a:endParaRPr>
            </a:p>
          </p:txBody>
        </p:sp>
        <p:sp>
          <p:nvSpPr>
            <p:cNvPr id="6" name="Text Box 5"/>
            <p:cNvSpPr txBox="1">
              <a:spLocks noChangeArrowheads="1"/>
            </p:cNvSpPr>
            <p:nvPr>
              <p:custDataLst>
                <p:tags r:id="rId5"/>
              </p:custDataLst>
            </p:nvPr>
          </p:nvSpPr>
          <p:spPr bwMode="auto">
            <a:xfrm>
              <a:off x="6384" y="6345"/>
              <a:ext cx="5520" cy="1379"/>
            </a:xfrm>
            <a:prstGeom prst="rect">
              <a:avLst/>
            </a:prstGeom>
            <a:noFill/>
            <a:ln w="9525">
              <a:noFill/>
              <a:miter lim="800000"/>
            </a:ln>
            <a:effectLst/>
          </p:spPr>
          <p:txBody>
            <a:bodyPr>
              <a:spAutoFit/>
            </a:bodyPr>
            <a:lstStyle/>
            <a:p>
              <a:pPr>
                <a:spcBef>
                  <a:spcPct val="50000"/>
                </a:spcBef>
                <a:defRPr/>
              </a:pPr>
              <a:r>
                <a:rPr lang="zh-CN" altLang="en-US" sz="1500" dirty="0" smtClean="0">
                  <a:latin typeface="黑体" panose="02010609060101010101" pitchFamily="49" charset="-122"/>
                  <a:ea typeface="黑体" panose="02010609060101010101" pitchFamily="49" charset="-122"/>
                </a:rPr>
                <a:t>清</a:t>
              </a:r>
              <a:r>
                <a:rPr lang="zh-CN" altLang="en-US" sz="1500" dirty="0">
                  <a:latin typeface="黑体" panose="02010609060101010101" pitchFamily="49" charset="-122"/>
                  <a:ea typeface="黑体" panose="02010609060101010101" pitchFamily="49" charset="-122"/>
                </a:rPr>
                <a:t>军水师战船</a:t>
              </a:r>
              <a:r>
                <a:rPr lang="en-US" sz="1500" dirty="0">
                  <a:latin typeface="黑体" panose="02010609060101010101" pitchFamily="49" charset="-122"/>
                  <a:ea typeface="黑体" panose="02010609060101010101" pitchFamily="49" charset="-122"/>
                </a:rPr>
                <a:t> </a:t>
              </a:r>
              <a:endParaRPr lang="zh-CN" altLang="en-US" sz="1500" dirty="0">
                <a:latin typeface="黑体" panose="02010609060101010101" pitchFamily="49" charset="-122"/>
                <a:ea typeface="黑体" panose="02010609060101010101" pitchFamily="49" charset="-122"/>
              </a:endParaRPr>
            </a:p>
          </p:txBody>
        </p:sp>
        <p:pic>
          <p:nvPicPr>
            <p:cNvPr id="7" name="图片 6"/>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a:off x="12699" y="-170"/>
              <a:ext cx="7100" cy="5981"/>
            </a:xfrm>
            <a:prstGeom prst="rect">
              <a:avLst/>
            </a:prstGeom>
            <a:ln>
              <a:noFill/>
            </a:ln>
            <a:effectLst>
              <a:outerShdw blurRad="190500" algn="tl" rotWithShape="0">
                <a:srgbClr val="000000">
                  <a:alpha val="70000"/>
                </a:srgbClr>
              </a:outerShdw>
            </a:effectLst>
          </p:spPr>
        </p:pic>
        <p:pic>
          <p:nvPicPr>
            <p:cNvPr id="8" name="图片 7"/>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tretch>
              <a:fillRect/>
            </a:stretch>
          </p:blipFill>
          <p:spPr>
            <a:xfrm>
              <a:off x="5432" y="-168"/>
              <a:ext cx="6472" cy="5879"/>
            </a:xfrm>
            <a:prstGeom prst="rect">
              <a:avLst/>
            </a:prstGeom>
            <a:ln>
              <a:noFill/>
            </a:ln>
            <a:effectLst>
              <a:outerShdw blurRad="190500" algn="tl" rotWithShape="0">
                <a:srgbClr val="000000">
                  <a:alpha val="70000"/>
                </a:srgbClr>
              </a:outerShdw>
            </a:effectLst>
          </p:spPr>
        </p:pic>
      </p:grpSp>
      <p:sp>
        <p:nvSpPr>
          <p:cNvPr id="9" name="文本框 8"/>
          <p:cNvSpPr txBox="1"/>
          <p:nvPr>
            <p:custDataLst>
              <p:tags r:id="rId10"/>
            </p:custDataLst>
          </p:nvPr>
        </p:nvSpPr>
        <p:spPr>
          <a:xfrm>
            <a:off x="394755" y="3579862"/>
            <a:ext cx="1008893" cy="391478"/>
          </a:xfrm>
          <a:prstGeom prst="rect">
            <a:avLst/>
          </a:prstGeom>
          <a:solidFill>
            <a:srgbClr val="C00000"/>
          </a:solidFill>
        </p:spPr>
        <p:style>
          <a:lnRef idx="1">
            <a:schemeClr val="accent1"/>
          </a:lnRef>
          <a:fillRef idx="3">
            <a:schemeClr val="accent1"/>
          </a:fillRef>
          <a:effectRef idx="2">
            <a:schemeClr val="accent1"/>
          </a:effectRef>
          <a:fontRef idx="minor">
            <a:schemeClr val="lt1"/>
          </a:fontRef>
        </p:style>
        <p:txBody>
          <a:bodyPr wrap="square" lIns="68580" tIns="34290" rIns="68580" bIns="34290" rtlCol="0">
            <a:spAutoFit/>
          </a:bodyPr>
          <a:lstStyle/>
          <a:p>
            <a:r>
              <a:rPr lang="zh-CN" altLang="en-US" sz="2100" dirty="0">
                <a:latin typeface="黑体" panose="02010609060101010101" pitchFamily="49" charset="-122"/>
                <a:ea typeface="黑体" panose="02010609060101010101" pitchFamily="49" charset="-122"/>
              </a:rPr>
              <a:t>材料二</a:t>
            </a:r>
            <a:endParaRPr lang="zh-CN" altLang="en-US" sz="2100" dirty="0">
              <a:latin typeface="黑体" panose="02010609060101010101" pitchFamily="49" charset="-122"/>
              <a:ea typeface="黑体" panose="02010609060101010101" pitchFamily="49" charset="-122"/>
            </a:endParaRPr>
          </a:p>
        </p:txBody>
      </p:sp>
      <p:sp>
        <p:nvSpPr>
          <p:cNvPr id="11" name="文本框 9"/>
          <p:cNvSpPr txBox="1"/>
          <p:nvPr>
            <p:custDataLst>
              <p:tags r:id="rId11"/>
            </p:custDataLst>
          </p:nvPr>
        </p:nvSpPr>
        <p:spPr>
          <a:xfrm>
            <a:off x="467544" y="4108742"/>
            <a:ext cx="8316555" cy="623248"/>
          </a:xfrm>
          <a:prstGeom prst="rect">
            <a:avLst/>
          </a:prstGeom>
        </p:spPr>
        <p:style>
          <a:lnRef idx="1">
            <a:schemeClr val="accent6"/>
          </a:lnRef>
          <a:fillRef idx="2">
            <a:schemeClr val="accent6"/>
          </a:fillRef>
          <a:effectRef idx="1">
            <a:schemeClr val="accent6"/>
          </a:effectRef>
          <a:fontRef idx="minor">
            <a:schemeClr val="dk1"/>
          </a:fontRef>
        </p:style>
        <p:txBody>
          <a:bodyPr wrap="square" lIns="68580" tIns="34290" rIns="68580" bIns="34290" rtlCol="0" anchor="t">
            <a:spAutoFit/>
          </a:bodyPr>
          <a:lstStyle/>
          <a:p>
            <a:pPr eaLnBrk="0" fontAlgn="auto" hangingPunct="0">
              <a:spcBef>
                <a:spcPct val="0"/>
              </a:spcBef>
            </a:pPr>
            <a:r>
              <a:rPr lang="en-US" altLang="zh-CN" dirty="0">
                <a:latin typeface="黑体" panose="02010609060101010101" pitchFamily="49" charset="-122"/>
                <a:ea typeface="黑体" panose="02010609060101010101" pitchFamily="49" charset="-122"/>
                <a:sym typeface="+mn-ea"/>
              </a:rPr>
              <a:t>“</a:t>
            </a:r>
            <a:r>
              <a:rPr lang="zh-CN" altLang="en-US" dirty="0">
                <a:latin typeface="黑体" panose="02010609060101010101" pitchFamily="49" charset="-122"/>
                <a:ea typeface="黑体" panose="02010609060101010101" pitchFamily="49" charset="-122"/>
                <a:sym typeface="+mn-ea"/>
              </a:rPr>
              <a:t>以中世纪的武器、中世纪的政府、中世纪的社会来对付近代化的敌人。”</a:t>
            </a:r>
            <a:endParaRPr lang="zh-CN" altLang="en-US" dirty="0">
              <a:latin typeface="黑体" panose="02010609060101010101" pitchFamily="49" charset="-122"/>
              <a:ea typeface="黑体" panose="02010609060101010101" pitchFamily="49" charset="-122"/>
            </a:endParaRPr>
          </a:p>
          <a:p>
            <a:pPr algn="r" eaLnBrk="0" fontAlgn="auto" hangingPunct="0">
              <a:spcBef>
                <a:spcPct val="0"/>
              </a:spcBef>
            </a:pPr>
            <a:r>
              <a:rPr lang="zh-CN" altLang="en-US" dirty="0">
                <a:latin typeface="黑体" panose="02010609060101010101" pitchFamily="49" charset="-122"/>
                <a:ea typeface="黑体" panose="02010609060101010101" pitchFamily="49" charset="-122"/>
                <a:sym typeface="+mn-ea"/>
              </a:rPr>
              <a:t>              </a:t>
            </a:r>
            <a:r>
              <a:rPr lang="en-US" altLang="zh-CN" dirty="0" smtClean="0">
                <a:latin typeface="黑体" panose="02010609060101010101" pitchFamily="49" charset="-122"/>
                <a:ea typeface="黑体" panose="02010609060101010101" pitchFamily="49" charset="-122"/>
                <a:sym typeface="+mn-ea"/>
              </a:rPr>
              <a:t>——</a:t>
            </a:r>
            <a:r>
              <a:rPr lang="zh-CN" altLang="en-US" dirty="0">
                <a:latin typeface="黑体" panose="02010609060101010101" pitchFamily="49" charset="-122"/>
                <a:ea typeface="黑体" panose="02010609060101010101" pitchFamily="49" charset="-122"/>
                <a:sym typeface="+mn-ea"/>
              </a:rPr>
              <a:t>陈旭麓</a:t>
            </a:r>
            <a:r>
              <a:rPr lang="en-US" altLang="zh-CN" dirty="0">
                <a:latin typeface="黑体" panose="02010609060101010101" pitchFamily="49" charset="-122"/>
                <a:ea typeface="黑体" panose="02010609060101010101" pitchFamily="49" charset="-122"/>
                <a:sym typeface="+mn-ea"/>
              </a:rPr>
              <a:t>《</a:t>
            </a:r>
            <a:r>
              <a:rPr lang="zh-CN" altLang="en-US" dirty="0">
                <a:latin typeface="黑体" panose="02010609060101010101" pitchFamily="49" charset="-122"/>
                <a:ea typeface="黑体" panose="02010609060101010101" pitchFamily="49" charset="-122"/>
                <a:sym typeface="+mn-ea"/>
              </a:rPr>
              <a:t>近代中国社会的新陈代谢</a:t>
            </a:r>
            <a:r>
              <a:rPr lang="en-US" altLang="zh-CN" dirty="0">
                <a:latin typeface="黑体" panose="02010609060101010101" pitchFamily="49" charset="-122"/>
                <a:ea typeface="黑体" panose="02010609060101010101" pitchFamily="49" charset="-122"/>
                <a:sym typeface="+mn-ea"/>
              </a:rPr>
              <a:t>》</a:t>
            </a:r>
            <a:endParaRPr lang="zh-CN" altLang="en-US" dirty="0">
              <a:latin typeface="黑体" panose="02010609060101010101" pitchFamily="49" charset="-122"/>
              <a:ea typeface="黑体" panose="02010609060101010101" pitchFamily="49" charset="-122"/>
            </a:endParaRPr>
          </a:p>
        </p:txBody>
      </p:sp>
      <p:graphicFrame>
        <p:nvGraphicFramePr>
          <p:cNvPr id="12" name="表格 11"/>
          <p:cNvGraphicFramePr>
            <a:graphicFrameLocks noGrp="1"/>
          </p:cNvGraphicFramePr>
          <p:nvPr>
            <p:custDataLst>
              <p:tags r:id="rId12"/>
            </p:custDataLst>
          </p:nvPr>
        </p:nvGraphicFramePr>
        <p:xfrm>
          <a:off x="4499992" y="1633122"/>
          <a:ext cx="4248472" cy="1802724"/>
        </p:xfrm>
        <a:graphic>
          <a:graphicData uri="http://schemas.openxmlformats.org/drawingml/2006/table">
            <a:tbl>
              <a:tblPr firstRow="1" bandRow="1">
                <a:tableStyleId>{93296810-A885-4BE3-A3E7-6D5BEEA58F35}</a:tableStyleId>
              </a:tblPr>
              <a:tblGrid>
                <a:gridCol w="864096"/>
                <a:gridCol w="1728192"/>
                <a:gridCol w="1656184"/>
              </a:tblGrid>
              <a:tr h="387923">
                <a:tc>
                  <a:txBody>
                    <a:bodyPr/>
                    <a:lstStyle/>
                    <a:p>
                      <a:pPr algn="ctr"/>
                      <a:endParaRPr lang="zh-CN" altLang="en-US" sz="1500" dirty="0">
                        <a:latin typeface="+mn-ea"/>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500" smtClean="0">
                          <a:latin typeface="+mn-ea"/>
                        </a:rPr>
                        <a:t>兵力</a:t>
                      </a:r>
                      <a:endParaRPr lang="zh-CN" altLang="en-US" sz="1500" smtClean="0">
                        <a:latin typeface="+mn-ea"/>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500" smtClean="0">
                          <a:latin typeface="+mn-ea"/>
                        </a:rPr>
                        <a:t>军费投入</a:t>
                      </a:r>
                      <a:endParaRPr lang="zh-CN" altLang="en-US" sz="1500" smtClean="0">
                        <a:latin typeface="+mn-ea"/>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7615">
                <a:tc>
                  <a:txBody>
                    <a:bodyPr/>
                    <a:lstStyle/>
                    <a:p>
                      <a:pPr algn="ctr"/>
                      <a:r>
                        <a:rPr lang="zh-CN" altLang="en-US" sz="1500" dirty="0" smtClean="0">
                          <a:solidFill>
                            <a:schemeClr val="tx1">
                              <a:lumMod val="75000"/>
                              <a:lumOff val="25000"/>
                            </a:schemeClr>
                          </a:solidFill>
                          <a:latin typeface="+mn-ea"/>
                        </a:rPr>
                        <a:t>清政府</a:t>
                      </a:r>
                      <a:endParaRPr lang="zh-CN" altLang="en-US" sz="1500" dirty="0" smtClean="0">
                        <a:solidFill>
                          <a:schemeClr val="tx1">
                            <a:lumMod val="75000"/>
                            <a:lumOff val="25000"/>
                          </a:schemeClr>
                        </a:solidFill>
                        <a:latin typeface="+mn-ea"/>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500" dirty="0" smtClean="0">
                          <a:latin typeface="+mn-ea"/>
                          <a:cs typeface="+mn-ea"/>
                        </a:rPr>
                        <a:t>25</a:t>
                      </a:r>
                      <a:r>
                        <a:rPr lang="zh-CN" altLang="en-US" sz="1500" dirty="0" smtClean="0">
                          <a:latin typeface="+mn-ea"/>
                          <a:cs typeface="+mn-ea"/>
                        </a:rPr>
                        <a:t>万余人</a:t>
                      </a:r>
                      <a:endParaRPr lang="zh-CN" altLang="en-US" sz="1500" dirty="0" smtClean="0">
                        <a:latin typeface="+mn-ea"/>
                        <a:cs typeface="+mn-ea"/>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500" smtClean="0">
                          <a:latin typeface="+mn-ea"/>
                          <a:cs typeface="+mn-ea"/>
                        </a:rPr>
                        <a:t>约</a:t>
                      </a:r>
                      <a:r>
                        <a:rPr lang="en-US" altLang="zh-CN" sz="1500" smtClean="0">
                          <a:latin typeface="+mn-ea"/>
                          <a:cs typeface="+mn-ea"/>
                        </a:rPr>
                        <a:t>3000</a:t>
                      </a:r>
                      <a:r>
                        <a:rPr lang="zh-CN" altLang="en-US" sz="1500" smtClean="0">
                          <a:latin typeface="+mn-ea"/>
                          <a:cs typeface="+mn-ea"/>
                        </a:rPr>
                        <a:t>万两白银</a:t>
                      </a:r>
                      <a:endParaRPr lang="zh-CN" altLang="en-US" sz="1500" smtClean="0">
                        <a:latin typeface="+mn-ea"/>
                        <a:cs typeface="+mn-ea"/>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7186">
                <a:tc>
                  <a:txBody>
                    <a:bodyPr/>
                    <a:lstStyle/>
                    <a:p>
                      <a:pPr algn="ctr"/>
                      <a:r>
                        <a:rPr lang="zh-CN" altLang="en-US" sz="1500" smtClean="0">
                          <a:solidFill>
                            <a:schemeClr val="tx1">
                              <a:lumMod val="75000"/>
                              <a:lumOff val="25000"/>
                            </a:schemeClr>
                          </a:solidFill>
                          <a:latin typeface="+mn-ea"/>
                        </a:rPr>
                        <a:t>英国</a:t>
                      </a:r>
                      <a:endParaRPr lang="zh-CN" altLang="en-US" sz="1500" smtClean="0">
                        <a:solidFill>
                          <a:schemeClr val="tx1">
                            <a:lumMod val="75000"/>
                            <a:lumOff val="25000"/>
                          </a:schemeClr>
                        </a:solidFill>
                        <a:latin typeface="+mn-ea"/>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500" dirty="0" smtClean="0">
                          <a:latin typeface="+mn-ea"/>
                          <a:cs typeface="+mn-ea"/>
                        </a:rPr>
                        <a:t>  </a:t>
                      </a:r>
                      <a:r>
                        <a:rPr lang="zh-CN" altLang="en-US" sz="1500" dirty="0" smtClean="0">
                          <a:latin typeface="+mn-ea"/>
                          <a:cs typeface="+mn-ea"/>
                        </a:rPr>
                        <a:t>最初：</a:t>
                      </a:r>
                      <a:r>
                        <a:rPr lang="en-US" altLang="zh-CN" sz="1500" dirty="0" smtClean="0">
                          <a:latin typeface="+mn-ea"/>
                          <a:cs typeface="+mn-ea"/>
                        </a:rPr>
                        <a:t>0.7</a:t>
                      </a:r>
                      <a:r>
                        <a:rPr lang="zh-CN" altLang="en-US" sz="1500" dirty="0" smtClean="0">
                          <a:latin typeface="+mn-ea"/>
                          <a:cs typeface="+mn-ea"/>
                        </a:rPr>
                        <a:t>万余人</a:t>
                      </a:r>
                      <a:endParaRPr lang="en-US" altLang="zh-CN" sz="1500" dirty="0" smtClean="0">
                        <a:latin typeface="+mn-ea"/>
                        <a:cs typeface="+mn-ea"/>
                      </a:endParaRPr>
                    </a:p>
                    <a:p>
                      <a:pPr algn="ctr"/>
                      <a:r>
                        <a:rPr lang="zh-CN" altLang="en-US" sz="1500" dirty="0" smtClean="0">
                          <a:latin typeface="+mn-ea"/>
                          <a:cs typeface="+mn-ea"/>
                        </a:rPr>
                        <a:t>最高：</a:t>
                      </a:r>
                      <a:r>
                        <a:rPr lang="en-US" altLang="zh-CN" sz="1500" dirty="0" smtClean="0">
                          <a:latin typeface="+mn-ea"/>
                          <a:cs typeface="+mn-ea"/>
                        </a:rPr>
                        <a:t>2</a:t>
                      </a:r>
                      <a:r>
                        <a:rPr lang="zh-CN" altLang="en-US" sz="1500" dirty="0" smtClean="0">
                          <a:latin typeface="+mn-ea"/>
                          <a:cs typeface="+mn-ea"/>
                        </a:rPr>
                        <a:t>万余人</a:t>
                      </a:r>
                      <a:endParaRPr lang="zh-CN" altLang="en-US" sz="1500" dirty="0" smtClean="0">
                        <a:latin typeface="+mn-ea"/>
                        <a:cs typeface="+mn-ea"/>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500" dirty="0" smtClean="0">
                          <a:latin typeface="+mn-ea"/>
                          <a:cs typeface="+mn-ea"/>
                        </a:rPr>
                        <a:t>约</a:t>
                      </a:r>
                      <a:r>
                        <a:rPr lang="en-US" altLang="zh-CN" sz="1500" dirty="0" smtClean="0">
                          <a:latin typeface="+mn-ea"/>
                          <a:cs typeface="+mn-ea"/>
                        </a:rPr>
                        <a:t>936</a:t>
                      </a:r>
                      <a:r>
                        <a:rPr lang="zh-CN" altLang="en-US" sz="1500" dirty="0" smtClean="0">
                          <a:latin typeface="+mn-ea"/>
                          <a:cs typeface="+mn-ea"/>
                        </a:rPr>
                        <a:t>万两白银</a:t>
                      </a:r>
                      <a:endParaRPr lang="zh-CN" altLang="en-US" sz="1500" dirty="0" smtClean="0">
                        <a:latin typeface="+mn-ea"/>
                        <a:cs typeface="+mn-ea"/>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pSp>
        <p:nvGrpSpPr>
          <p:cNvPr id="17" name="组合 34"/>
          <p:cNvGrpSpPr/>
          <p:nvPr>
            <p:custDataLst>
              <p:tags r:id="rId13"/>
            </p:custDataLst>
          </p:nvPr>
        </p:nvGrpSpPr>
        <p:grpSpPr>
          <a:xfrm rot="20433820">
            <a:off x="3886159" y="2379536"/>
            <a:ext cx="1268296" cy="539895"/>
            <a:chOff x="8897220" y="5983846"/>
            <a:chExt cx="1504453" cy="613506"/>
          </a:xfrm>
        </p:grpSpPr>
        <p:sp>
          <p:nvSpPr>
            <p:cNvPr id="18" name="矩形 17"/>
            <p:cNvSpPr/>
            <p:nvPr>
              <p:custDataLst>
                <p:tags r:id="rId14"/>
              </p:custDataLst>
            </p:nvPr>
          </p:nvSpPr>
          <p:spPr>
            <a:xfrm>
              <a:off x="8931387" y="5983846"/>
              <a:ext cx="1410000" cy="584775"/>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pic>
          <p:nvPicPr>
            <p:cNvPr id="19" name="图片 18"/>
            <p:cNvPicPr>
              <a:picLocks noChangeAspect="1"/>
            </p:cNvPicPr>
            <p:nvPr>
              <p:custDataLst>
                <p:tags r:id="rId15"/>
              </p:custDataLst>
            </p:nvPr>
          </p:nvPicPr>
          <p:blipFill>
            <a:blip r:embed="rId16" cstate="print"/>
            <a:stretch>
              <a:fillRect/>
            </a:stretch>
          </p:blipFill>
          <p:spPr>
            <a:xfrm>
              <a:off x="8903518" y="5988768"/>
              <a:ext cx="1465739" cy="608584"/>
            </a:xfrm>
            <a:prstGeom prst="rect">
              <a:avLst/>
            </a:prstGeom>
          </p:spPr>
        </p:pic>
        <p:sp>
          <p:nvSpPr>
            <p:cNvPr id="20" name="矩形 19"/>
            <p:cNvSpPr/>
            <p:nvPr>
              <p:custDataLst>
                <p:tags r:id="rId17"/>
              </p:custDataLst>
            </p:nvPr>
          </p:nvSpPr>
          <p:spPr>
            <a:xfrm>
              <a:off x="8897220" y="6081016"/>
              <a:ext cx="1504453" cy="435426"/>
            </a:xfrm>
            <a:prstGeom prst="rect">
              <a:avLst/>
            </a:prstGeom>
          </p:spPr>
          <p:txBody>
            <a:bodyPr wrap="none">
              <a:spAutoFit/>
            </a:bodyPr>
            <a:lstStyle/>
            <a:p>
              <a:pPr algn="ctr">
                <a:lnSpc>
                  <a:spcPct val="90000"/>
                </a:lnSpc>
              </a:pPr>
              <a:r>
                <a:rPr lang="zh-CN" altLang="en-US" sz="2100" b="1" dirty="0" smtClean="0">
                  <a:solidFill>
                    <a:srgbClr val="FF0000"/>
                  </a:solidFill>
                  <a:latin typeface="黑体" panose="02010609060101010101" pitchFamily="49" charset="-122"/>
                  <a:ea typeface="黑体" panose="02010609060101010101" pitchFamily="49" charset="-122"/>
                </a:rPr>
                <a:t>武器落后</a:t>
              </a:r>
              <a:endParaRPr lang="zh-CN" altLang="en-US" sz="2100" b="1" dirty="0">
                <a:solidFill>
                  <a:srgbClr val="FF0000"/>
                </a:solidFill>
                <a:latin typeface="黑体" panose="02010609060101010101" pitchFamily="49" charset="-122"/>
                <a:ea typeface="黑体" panose="02010609060101010101" pitchFamily="49" charset="-122"/>
              </a:endParaRPr>
            </a:p>
          </p:txBody>
        </p:sp>
      </p:grpSp>
      <p:sp>
        <p:nvSpPr>
          <p:cNvPr id="21" name="iconfont-11092-5226548"/>
          <p:cNvSpPr>
            <a:spLocks noChangeAspect="1"/>
          </p:cNvSpPr>
          <p:nvPr/>
        </p:nvSpPr>
        <p:spPr bwMode="auto">
          <a:xfrm>
            <a:off x="323528" y="771550"/>
            <a:ext cx="504056" cy="326737"/>
          </a:xfrm>
          <a:custGeom>
            <a:avLst/>
            <a:gdLst>
              <a:gd name="T0" fmla="*/ 9602 w 10668"/>
              <a:gd name="T1" fmla="*/ 5333 h 10666"/>
              <a:gd name="T2" fmla="*/ 7572 w 10668"/>
              <a:gd name="T3" fmla="*/ 1700 h 10666"/>
              <a:gd name="T4" fmla="*/ 3414 w 10668"/>
              <a:gd name="T5" fmla="*/ 1524 h 10666"/>
              <a:gd name="T6" fmla="*/ 1084 w 10668"/>
              <a:gd name="T7" fmla="*/ 4971 h 10666"/>
              <a:gd name="T8" fmla="*/ 2797 w 10668"/>
              <a:gd name="T9" fmla="*/ 8763 h 10666"/>
              <a:gd name="T10" fmla="*/ 2917 w 10668"/>
              <a:gd name="T11" fmla="*/ 9515 h 10666"/>
              <a:gd name="T12" fmla="*/ 2163 w 10668"/>
              <a:gd name="T13" fmla="*/ 9620 h 10666"/>
              <a:gd name="T14" fmla="*/ 2 w 10668"/>
              <a:gd name="T15" fmla="*/ 5333 h 10666"/>
              <a:gd name="T16" fmla="*/ 5335 w 10668"/>
              <a:gd name="T17" fmla="*/ 0 h 10666"/>
              <a:gd name="T18" fmla="*/ 10668 w 10668"/>
              <a:gd name="T19" fmla="*/ 5333 h 10666"/>
              <a:gd name="T20" fmla="*/ 5335 w 10668"/>
              <a:gd name="T21" fmla="*/ 10666 h 10666"/>
              <a:gd name="T22" fmla="*/ 4802 w 10668"/>
              <a:gd name="T23" fmla="*/ 10133 h 10666"/>
              <a:gd name="T24" fmla="*/ 4802 w 10668"/>
              <a:gd name="T25" fmla="*/ 9066 h 10666"/>
              <a:gd name="T26" fmla="*/ 5335 w 10668"/>
              <a:gd name="T27" fmla="*/ 8533 h 10666"/>
              <a:gd name="T28" fmla="*/ 5868 w 10668"/>
              <a:gd name="T29" fmla="*/ 9066 h 10666"/>
              <a:gd name="T30" fmla="*/ 5868 w 10668"/>
              <a:gd name="T31" fmla="*/ 9567 h 10666"/>
              <a:gd name="T32" fmla="*/ 9602 w 10668"/>
              <a:gd name="T33" fmla="*/ 5333 h 10666"/>
              <a:gd name="T34" fmla="*/ 4268 w 10668"/>
              <a:gd name="T35" fmla="*/ 4266 h 10666"/>
              <a:gd name="T36" fmla="*/ 3735 w 10668"/>
              <a:gd name="T37" fmla="*/ 4800 h 10666"/>
              <a:gd name="T38" fmla="*/ 3202 w 10668"/>
              <a:gd name="T39" fmla="*/ 4266 h 10666"/>
              <a:gd name="T40" fmla="*/ 4140 w 10668"/>
              <a:gd name="T41" fmla="*/ 2499 h 10666"/>
              <a:gd name="T42" fmla="*/ 6130 w 10668"/>
              <a:gd name="T43" fmla="*/ 2287 h 10666"/>
              <a:gd name="T44" fmla="*/ 7420 w 10668"/>
              <a:gd name="T45" fmla="*/ 3816 h 10666"/>
              <a:gd name="T46" fmla="*/ 6876 w 10668"/>
              <a:gd name="T47" fmla="*/ 5742 h 10666"/>
              <a:gd name="T48" fmla="*/ 6203 w 10668"/>
              <a:gd name="T49" fmla="*/ 6164 h 10666"/>
              <a:gd name="T50" fmla="*/ 5868 w 10668"/>
              <a:gd name="T51" fmla="*/ 6659 h 10666"/>
              <a:gd name="T52" fmla="*/ 5868 w 10668"/>
              <a:gd name="T53" fmla="*/ 7200 h 10666"/>
              <a:gd name="T54" fmla="*/ 5335 w 10668"/>
              <a:gd name="T55" fmla="*/ 7733 h 10666"/>
              <a:gd name="T56" fmla="*/ 4802 w 10668"/>
              <a:gd name="T57" fmla="*/ 7200 h 10666"/>
              <a:gd name="T58" fmla="*/ 4802 w 10668"/>
              <a:gd name="T59" fmla="*/ 6659 h 10666"/>
              <a:gd name="T60" fmla="*/ 5806 w 10668"/>
              <a:gd name="T61" fmla="*/ 5175 h 10666"/>
              <a:gd name="T62" fmla="*/ 6106 w 10668"/>
              <a:gd name="T63" fmla="*/ 5004 h 10666"/>
              <a:gd name="T64" fmla="*/ 6378 w 10668"/>
              <a:gd name="T65" fmla="*/ 4041 h 10666"/>
              <a:gd name="T66" fmla="*/ 5732 w 10668"/>
              <a:gd name="T67" fmla="*/ 3277 h 10666"/>
              <a:gd name="T68" fmla="*/ 4268 w 10668"/>
              <a:gd name="T69" fmla="*/ 4266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68" h="10666">
                <a:moveTo>
                  <a:pt x="9602" y="5333"/>
                </a:moveTo>
                <a:cubicBezTo>
                  <a:pt x="9602" y="3852"/>
                  <a:pt x="8833" y="2477"/>
                  <a:pt x="7572" y="1700"/>
                </a:cubicBezTo>
                <a:cubicBezTo>
                  <a:pt x="6311" y="924"/>
                  <a:pt x="4737" y="857"/>
                  <a:pt x="3414" y="1524"/>
                </a:cubicBezTo>
                <a:cubicBezTo>
                  <a:pt x="2092" y="2190"/>
                  <a:pt x="1209" y="3495"/>
                  <a:pt x="1084" y="4971"/>
                </a:cubicBezTo>
                <a:cubicBezTo>
                  <a:pt x="958" y="6447"/>
                  <a:pt x="1607" y="7882"/>
                  <a:pt x="2797" y="8763"/>
                </a:cubicBezTo>
                <a:cubicBezTo>
                  <a:pt x="3041" y="8936"/>
                  <a:pt x="3094" y="9275"/>
                  <a:pt x="2917" y="9515"/>
                </a:cubicBezTo>
                <a:cubicBezTo>
                  <a:pt x="2739" y="9755"/>
                  <a:pt x="2399" y="9803"/>
                  <a:pt x="2163" y="9620"/>
                </a:cubicBezTo>
                <a:cubicBezTo>
                  <a:pt x="802" y="8616"/>
                  <a:pt x="0" y="7024"/>
                  <a:pt x="2" y="5333"/>
                </a:cubicBezTo>
                <a:cubicBezTo>
                  <a:pt x="2" y="2387"/>
                  <a:pt x="2389" y="0"/>
                  <a:pt x="5335" y="0"/>
                </a:cubicBezTo>
                <a:cubicBezTo>
                  <a:pt x="8281" y="0"/>
                  <a:pt x="10668" y="2387"/>
                  <a:pt x="10668" y="5333"/>
                </a:cubicBezTo>
                <a:cubicBezTo>
                  <a:pt x="10668" y="8279"/>
                  <a:pt x="8281" y="10666"/>
                  <a:pt x="5335" y="10666"/>
                </a:cubicBezTo>
                <a:cubicBezTo>
                  <a:pt x="5040" y="10666"/>
                  <a:pt x="4802" y="10428"/>
                  <a:pt x="4802" y="10133"/>
                </a:cubicBezTo>
                <a:lnTo>
                  <a:pt x="4802" y="9066"/>
                </a:lnTo>
                <a:cubicBezTo>
                  <a:pt x="4802" y="8772"/>
                  <a:pt x="5040" y="8533"/>
                  <a:pt x="5335" y="8533"/>
                </a:cubicBezTo>
                <a:cubicBezTo>
                  <a:pt x="5630" y="8533"/>
                  <a:pt x="5868" y="8772"/>
                  <a:pt x="5868" y="9066"/>
                </a:cubicBezTo>
                <a:lnTo>
                  <a:pt x="5868" y="9567"/>
                </a:lnTo>
                <a:cubicBezTo>
                  <a:pt x="8002" y="9298"/>
                  <a:pt x="9602" y="7483"/>
                  <a:pt x="9602" y="5333"/>
                </a:cubicBezTo>
                <a:close/>
                <a:moveTo>
                  <a:pt x="4268" y="4266"/>
                </a:moveTo>
                <a:cubicBezTo>
                  <a:pt x="4268" y="4561"/>
                  <a:pt x="4030" y="4800"/>
                  <a:pt x="3735" y="4800"/>
                </a:cubicBezTo>
                <a:cubicBezTo>
                  <a:pt x="3440" y="4800"/>
                  <a:pt x="3202" y="4561"/>
                  <a:pt x="3202" y="4266"/>
                </a:cubicBezTo>
                <a:cubicBezTo>
                  <a:pt x="3202" y="3558"/>
                  <a:pt x="3553" y="2896"/>
                  <a:pt x="4140" y="2499"/>
                </a:cubicBezTo>
                <a:cubicBezTo>
                  <a:pt x="4727" y="2103"/>
                  <a:pt x="5472" y="2023"/>
                  <a:pt x="6130" y="2287"/>
                </a:cubicBezTo>
                <a:cubicBezTo>
                  <a:pt x="6787" y="2551"/>
                  <a:pt x="7271" y="3124"/>
                  <a:pt x="7420" y="3816"/>
                </a:cubicBezTo>
                <a:cubicBezTo>
                  <a:pt x="7570" y="4508"/>
                  <a:pt x="7366" y="5230"/>
                  <a:pt x="6876" y="5742"/>
                </a:cubicBezTo>
                <a:cubicBezTo>
                  <a:pt x="6711" y="5914"/>
                  <a:pt x="6487" y="6051"/>
                  <a:pt x="6203" y="6164"/>
                </a:cubicBezTo>
                <a:cubicBezTo>
                  <a:pt x="6001" y="6246"/>
                  <a:pt x="5868" y="6441"/>
                  <a:pt x="5868" y="6659"/>
                </a:cubicBezTo>
                <a:lnTo>
                  <a:pt x="5868" y="7200"/>
                </a:lnTo>
                <a:cubicBezTo>
                  <a:pt x="5868" y="7494"/>
                  <a:pt x="5630" y="7733"/>
                  <a:pt x="5335" y="7733"/>
                </a:cubicBezTo>
                <a:cubicBezTo>
                  <a:pt x="5040" y="7733"/>
                  <a:pt x="4802" y="7494"/>
                  <a:pt x="4802" y="7200"/>
                </a:cubicBezTo>
                <a:lnTo>
                  <a:pt x="4802" y="6659"/>
                </a:lnTo>
                <a:cubicBezTo>
                  <a:pt x="4802" y="6006"/>
                  <a:pt x="5199" y="5418"/>
                  <a:pt x="5806" y="5175"/>
                </a:cubicBezTo>
                <a:cubicBezTo>
                  <a:pt x="5960" y="5113"/>
                  <a:pt x="6059" y="5052"/>
                  <a:pt x="6106" y="5004"/>
                </a:cubicBezTo>
                <a:cubicBezTo>
                  <a:pt x="6351" y="4748"/>
                  <a:pt x="6452" y="4387"/>
                  <a:pt x="6378" y="4041"/>
                </a:cubicBezTo>
                <a:cubicBezTo>
                  <a:pt x="6303" y="3695"/>
                  <a:pt x="6061" y="3409"/>
                  <a:pt x="5732" y="3277"/>
                </a:cubicBezTo>
                <a:cubicBezTo>
                  <a:pt x="5032" y="2995"/>
                  <a:pt x="4268" y="3511"/>
                  <a:pt x="4268" y="4266"/>
                </a:cubicBezTo>
                <a:close/>
              </a:path>
            </a:pathLst>
          </a:custGeom>
          <a:solidFill>
            <a:schemeClr val="accent1">
              <a:lumMod val="40000"/>
              <a:lumOff val="60000"/>
            </a:schemeClr>
          </a:solidFill>
          <a:ln>
            <a:noFill/>
          </a:ln>
        </p:spPr>
      </p:sp>
      <p:sp>
        <p:nvSpPr>
          <p:cNvPr id="22" name="Text Box 20"/>
          <p:cNvSpPr txBox="1"/>
          <p:nvPr>
            <p:custDataLst>
              <p:tags r:id="rId18"/>
            </p:custDataLst>
          </p:nvPr>
        </p:nvSpPr>
        <p:spPr>
          <a:xfrm>
            <a:off x="899592" y="771550"/>
            <a:ext cx="8047911" cy="387798"/>
          </a:xfrm>
          <a:prstGeom prst="rect">
            <a:avLst/>
          </a:prstGeom>
          <a:noFill/>
          <a:ln w="9525">
            <a:noFill/>
          </a:ln>
          <a:effectLst>
            <a:outerShdw sx="999" sy="999" algn="ctr" rotWithShape="0">
              <a:srgbClr val="000000"/>
            </a:outerShdw>
          </a:effectLst>
        </p:spPr>
        <p:txBody>
          <a:bodyPr wrap="square" lIns="0" tIns="0" rIns="0" bIns="0" anchor="t">
            <a:spAutoFit/>
          </a:bodyPr>
          <a:lstStyle>
            <a:defPPr>
              <a:defRPr lang="zh-CN"/>
            </a:defPPr>
            <a:lvl1pPr>
              <a:lnSpc>
                <a:spcPct val="120000"/>
              </a:lnSpc>
              <a:defRPr sz="2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sz="2100" dirty="0">
                <a:solidFill>
                  <a:srgbClr val="0000FF"/>
                </a:solidFill>
                <a:latin typeface="黑体" panose="02010609060101010101" pitchFamily="49" charset="-122"/>
                <a:ea typeface="黑体" panose="02010609060101010101" pitchFamily="49" charset="-122"/>
                <a:cs typeface="方正粗黑宋简体" panose="02000000000000000000" charset="-122"/>
              </a:rPr>
              <a:t>根据材料，并结合所学知识思考：鸦片战争中，中国为什么会失败？</a:t>
            </a:r>
            <a:endParaRPr lang="zh-CN" altLang="en-US" sz="2100" dirty="0">
              <a:solidFill>
                <a:srgbClr val="0000FF"/>
              </a:solidFill>
              <a:latin typeface="黑体" panose="02010609060101010101" pitchFamily="49" charset="-122"/>
              <a:ea typeface="黑体" panose="02010609060101010101" pitchFamily="49" charset="-122"/>
              <a:cs typeface="方正粗黑宋简体" panose="02000000000000000000" charset="-122"/>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黑体" panose="02010609060101010101" pitchFamily="49" charset="-122"/>
              <a:ea typeface="黑体" panose="02010609060101010101" pitchFamily="49" charset="-122"/>
            </a:endParaRPr>
          </a:p>
        </p:txBody>
      </p:sp>
      <p:sp>
        <p:nvSpPr>
          <p:cNvPr id="4" name="Text Box 4"/>
          <p:cNvSpPr txBox="1">
            <a:spLocks noChangeArrowheads="1"/>
          </p:cNvSpPr>
          <p:nvPr/>
        </p:nvSpPr>
        <p:spPr bwMode="auto">
          <a:xfrm>
            <a:off x="539552" y="2949644"/>
            <a:ext cx="8280920" cy="1854354"/>
          </a:xfrm>
          <a:prstGeom prst="rect">
            <a:avLst/>
          </a:prstGeom>
          <a:noFill/>
          <a:ln>
            <a:noFill/>
          </a:ln>
          <a:effectLst/>
        </p:spPr>
        <p:txBody>
          <a:bodyPr wrap="square" lIns="68580" tIns="34290" rIns="68580" bIns="34290">
            <a:spAutoFit/>
          </a:bodyPr>
          <a:lstStyle>
            <a:lvl1pPr eaLnBrk="0" hangingPunct="0">
              <a:defRPr sz="3600" b="1">
                <a:solidFill>
                  <a:srgbClr val="000000"/>
                </a:solidFill>
                <a:latin typeface="Arial" panose="020B0604020202020204" pitchFamily="34" charset="0"/>
                <a:ea typeface="隶书" panose="02010509060101010101" pitchFamily="1" charset="-122"/>
              </a:defRPr>
            </a:lvl1pPr>
            <a:lvl2pPr marL="742950" indent="-285750" eaLnBrk="0" hangingPunct="0">
              <a:defRPr sz="3600" b="1">
                <a:solidFill>
                  <a:srgbClr val="000000"/>
                </a:solidFill>
                <a:latin typeface="Arial" panose="020B0604020202020204" pitchFamily="34" charset="0"/>
                <a:ea typeface="隶书" panose="02010509060101010101" pitchFamily="1" charset="-122"/>
              </a:defRPr>
            </a:lvl2pPr>
            <a:lvl3pPr marL="1143000" indent="-228600" eaLnBrk="0" hangingPunct="0">
              <a:defRPr sz="3600" b="1">
                <a:solidFill>
                  <a:srgbClr val="000000"/>
                </a:solidFill>
                <a:latin typeface="Arial" panose="020B0604020202020204" pitchFamily="34" charset="0"/>
                <a:ea typeface="隶书" panose="02010509060101010101" pitchFamily="1" charset="-122"/>
              </a:defRPr>
            </a:lvl3pPr>
            <a:lvl4pPr marL="1600200" indent="-228600" eaLnBrk="0" hangingPunct="0">
              <a:defRPr sz="3600" b="1">
                <a:solidFill>
                  <a:srgbClr val="000000"/>
                </a:solidFill>
                <a:latin typeface="Arial" panose="020B0604020202020204" pitchFamily="34" charset="0"/>
                <a:ea typeface="隶书" panose="02010509060101010101" pitchFamily="1" charset="-122"/>
              </a:defRPr>
            </a:lvl4pPr>
            <a:lvl5pPr marL="2057400" indent="-228600" eaLnBrk="0" hangingPunct="0">
              <a:defRPr sz="3600" b="1">
                <a:solidFill>
                  <a:srgbClr val="000000"/>
                </a:solidFill>
                <a:latin typeface="Arial" panose="020B0604020202020204" pitchFamily="34" charset="0"/>
                <a:ea typeface="隶书" panose="02010509060101010101" pitchFamily="1" charset="-122"/>
              </a:defRPr>
            </a:lvl5pPr>
            <a:lvl6pPr marL="2514600" indent="-228600" eaLnBrk="0" fontAlgn="base" hangingPunct="0">
              <a:spcBef>
                <a:spcPct val="0"/>
              </a:spcBef>
              <a:spcAft>
                <a:spcPct val="0"/>
              </a:spcAft>
              <a:buFont typeface="Arial" panose="020B0604020202020204" pitchFamily="34" charset="0"/>
              <a:defRPr sz="3600" b="1">
                <a:solidFill>
                  <a:srgbClr val="000000"/>
                </a:solidFill>
                <a:latin typeface="Arial" panose="020B0604020202020204" pitchFamily="34" charset="0"/>
                <a:ea typeface="隶书" panose="02010509060101010101" pitchFamily="1" charset="-122"/>
              </a:defRPr>
            </a:lvl6pPr>
            <a:lvl7pPr marL="2971800" indent="-228600" eaLnBrk="0" fontAlgn="base" hangingPunct="0">
              <a:spcBef>
                <a:spcPct val="0"/>
              </a:spcBef>
              <a:spcAft>
                <a:spcPct val="0"/>
              </a:spcAft>
              <a:buFont typeface="Arial" panose="020B0604020202020204" pitchFamily="34" charset="0"/>
              <a:defRPr sz="3600" b="1">
                <a:solidFill>
                  <a:srgbClr val="000000"/>
                </a:solidFill>
                <a:latin typeface="Arial" panose="020B0604020202020204" pitchFamily="34" charset="0"/>
                <a:ea typeface="隶书" panose="02010509060101010101" pitchFamily="1" charset="-122"/>
              </a:defRPr>
            </a:lvl7pPr>
            <a:lvl8pPr marL="3429000" indent="-228600" eaLnBrk="0" fontAlgn="base" hangingPunct="0">
              <a:spcBef>
                <a:spcPct val="0"/>
              </a:spcBef>
              <a:spcAft>
                <a:spcPct val="0"/>
              </a:spcAft>
              <a:buFont typeface="Arial" panose="020B0604020202020204" pitchFamily="34" charset="0"/>
              <a:defRPr sz="3600" b="1">
                <a:solidFill>
                  <a:srgbClr val="000000"/>
                </a:solidFill>
                <a:latin typeface="Arial" panose="020B0604020202020204" pitchFamily="34" charset="0"/>
                <a:ea typeface="隶书" panose="02010509060101010101" pitchFamily="1" charset="-122"/>
              </a:defRPr>
            </a:lvl8pPr>
            <a:lvl9pPr marL="3886200" indent="-228600" eaLnBrk="0" fontAlgn="base" hangingPunct="0">
              <a:spcBef>
                <a:spcPct val="0"/>
              </a:spcBef>
              <a:spcAft>
                <a:spcPct val="0"/>
              </a:spcAft>
              <a:buFont typeface="Arial" panose="020B0604020202020204" pitchFamily="34" charset="0"/>
              <a:defRPr sz="3600" b="1">
                <a:solidFill>
                  <a:srgbClr val="000000"/>
                </a:solidFill>
                <a:latin typeface="Arial" panose="020B0604020202020204" pitchFamily="34" charset="0"/>
                <a:ea typeface="隶书" panose="02010509060101010101" pitchFamily="1" charset="-122"/>
              </a:defRPr>
            </a:lvl9pPr>
          </a:lstStyle>
          <a:p>
            <a:pPr algn="ctr" eaLnBrk="1" hangingPunct="1">
              <a:defRPr/>
            </a:pPr>
            <a:r>
              <a:rPr lang="zh-CN" altLang="en-US" dirty="0" smtClean="0">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rPr>
              <a:t>瞠目结舌的数字</a:t>
            </a:r>
            <a:endParaRPr lang="zh-CN" altLang="en-US" dirty="0" smtClean="0">
              <a:solidFill>
                <a:srgbClr val="FF0000"/>
              </a:solidFill>
              <a:effectLst>
                <a:outerShdw blurRad="38100" dist="38100" dir="2700000" algn="tl">
                  <a:srgbClr val="000000"/>
                </a:outerShdw>
              </a:effectLst>
              <a:latin typeface="黑体" panose="02010609060101010101" pitchFamily="49" charset="-122"/>
              <a:ea typeface="黑体" panose="02010609060101010101" pitchFamily="49" charset="-122"/>
            </a:endParaRPr>
          </a:p>
          <a:p>
            <a:pPr eaLnBrk="1" hangingPunct="1">
              <a:defRPr/>
            </a:pPr>
            <a:r>
              <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  鸦片战争，中国军队总人数</a:t>
            </a:r>
            <a:r>
              <a:rPr 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80</a:t>
            </a:r>
            <a:r>
              <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万人，英国远征军</a:t>
            </a:r>
            <a:r>
              <a:rPr 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18000</a:t>
            </a:r>
            <a:r>
              <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人。</a:t>
            </a:r>
            <a:endPar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endParaRPr>
          </a:p>
          <a:p>
            <a:pPr eaLnBrk="1" hangingPunct="1">
              <a:defRPr/>
            </a:pPr>
            <a:r>
              <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  清军伤亡</a:t>
            </a:r>
            <a:r>
              <a:rPr 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4600</a:t>
            </a:r>
            <a:r>
              <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人</a:t>
            </a:r>
            <a:r>
              <a:rPr 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a:t>
            </a:r>
            <a:r>
              <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死</a:t>
            </a:r>
            <a:r>
              <a:rPr 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3300</a:t>
            </a:r>
            <a:r>
              <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人</a:t>
            </a:r>
            <a:r>
              <a:rPr 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a:t>
            </a:r>
            <a:r>
              <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；英军伤亡</a:t>
            </a:r>
            <a:r>
              <a:rPr 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401</a:t>
            </a:r>
            <a:r>
              <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人</a:t>
            </a:r>
            <a:r>
              <a:rPr 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a:t>
            </a:r>
            <a:r>
              <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死</a:t>
            </a:r>
            <a:r>
              <a:rPr 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59</a:t>
            </a:r>
            <a:r>
              <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人</a:t>
            </a:r>
            <a:r>
              <a:rPr 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a:t>
            </a:r>
            <a:r>
              <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a:t>
            </a:r>
            <a:endPar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endParaRPr>
          </a:p>
          <a:p>
            <a:pPr eaLnBrk="1" hangingPunct="1">
              <a:defRPr/>
            </a:pPr>
            <a:r>
              <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  清军牺牲高级将领</a:t>
            </a:r>
            <a:r>
              <a:rPr 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11</a:t>
            </a:r>
            <a:r>
              <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人，正一品到从三品。英军无一名高级将领死亡。                                 </a:t>
            </a:r>
            <a:endParaRPr lang="en-US" altLang="zh-CN" sz="2000" dirty="0" smtClean="0">
              <a:effectLst>
                <a:outerShdw blurRad="38100" dist="38100" dir="2700000" algn="tl">
                  <a:srgbClr val="FFFFFF"/>
                </a:outerShdw>
              </a:effectLst>
              <a:latin typeface="黑体" panose="02010609060101010101" pitchFamily="49" charset="-122"/>
              <a:ea typeface="黑体" panose="02010609060101010101" pitchFamily="49" charset="-122"/>
            </a:endParaRPr>
          </a:p>
          <a:p>
            <a:pPr algn="r" eaLnBrk="1" hangingPunct="1">
              <a:defRPr/>
            </a:pPr>
            <a:r>
              <a:rPr lang="en-US" altLang="zh-CN" sz="2000" dirty="0" smtClean="0">
                <a:latin typeface="黑体" panose="02010609060101010101" pitchFamily="49" charset="-122"/>
                <a:ea typeface="黑体" panose="02010609060101010101" pitchFamily="49" charset="-122"/>
              </a:rPr>
              <a:t>——</a:t>
            </a:r>
            <a:r>
              <a:rPr lang="en-US" altLang="zh-CN"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 </a:t>
            </a:r>
            <a:r>
              <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田秉锷</a:t>
            </a:r>
            <a:r>
              <a:rPr lang="en-US" altLang="zh-CN"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a:t>
            </a:r>
            <a:r>
              <a:rPr lang="zh-CN" alt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大国无兵</a:t>
            </a:r>
            <a:r>
              <a:rPr lang="en-US" altLang="zh-CN" sz="2000" dirty="0" smtClean="0">
                <a:effectLst>
                  <a:outerShdw blurRad="38100" dist="38100" dir="2700000" algn="tl">
                    <a:srgbClr val="FFFFFF"/>
                  </a:outerShdw>
                </a:effectLst>
                <a:latin typeface="黑体" panose="02010609060101010101" pitchFamily="49" charset="-122"/>
                <a:ea typeface="黑体" panose="02010609060101010101" pitchFamily="49" charset="-122"/>
              </a:rPr>
              <a:t>》</a:t>
            </a:r>
            <a:endParaRPr lang="en-US" sz="2000" dirty="0" smtClean="0">
              <a:effectLst>
                <a:outerShdw blurRad="38100" dist="38100" dir="2700000" algn="tl">
                  <a:srgbClr val="FFFFFF"/>
                </a:outerShdw>
              </a:effectLst>
              <a:latin typeface="黑体" panose="02010609060101010101" pitchFamily="49" charset="-122"/>
              <a:ea typeface="黑体" panose="02010609060101010101" pitchFamily="49" charset="-122"/>
            </a:endParaRPr>
          </a:p>
        </p:txBody>
      </p:sp>
      <p:graphicFrame>
        <p:nvGraphicFramePr>
          <p:cNvPr id="5" name="表格 46"/>
          <p:cNvGraphicFramePr>
            <a:graphicFrameLocks noGrp="1"/>
          </p:cNvGraphicFramePr>
          <p:nvPr>
            <p:custDataLst>
              <p:tags r:id="rId2"/>
            </p:custDataLst>
          </p:nvPr>
        </p:nvGraphicFramePr>
        <p:xfrm>
          <a:off x="877967" y="1149934"/>
          <a:ext cx="7659685" cy="1607268"/>
        </p:xfrm>
        <a:graphic>
          <a:graphicData uri="http://schemas.openxmlformats.org/drawingml/2006/table">
            <a:tbl>
              <a:tblPr firstRow="1" bandRow="1">
                <a:tableStyleId>{93296810-A885-4BE3-A3E7-6D5BEEA58F35}</a:tableStyleId>
              </a:tblPr>
              <a:tblGrid>
                <a:gridCol w="887681"/>
                <a:gridCol w="1106930"/>
                <a:gridCol w="1581971"/>
                <a:gridCol w="1318871"/>
                <a:gridCol w="1808528"/>
                <a:gridCol w="955704"/>
              </a:tblGrid>
              <a:tr h="349406">
                <a:tc>
                  <a:txBody>
                    <a:bodyPr/>
                    <a:lstStyle/>
                    <a:p>
                      <a:pPr algn="ctr"/>
                      <a:r>
                        <a:rPr lang="zh-CN" altLang="en-US" sz="1800" b="0" dirty="0">
                          <a:solidFill>
                            <a:schemeClr val="bg1"/>
                          </a:solidFill>
                          <a:latin typeface="方正粗黑宋简体" panose="02000000000000000000" charset="-122"/>
                          <a:ea typeface="方正粗黑宋简体" panose="02000000000000000000" charset="-122"/>
                        </a:rPr>
                        <a:t>步枪</a:t>
                      </a:r>
                      <a:endParaRPr lang="zh-CN" altLang="en-US" sz="1800" b="0" dirty="0">
                        <a:solidFill>
                          <a:schemeClr val="bg1"/>
                        </a:solidFill>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800" b="0" dirty="0">
                          <a:solidFill>
                            <a:schemeClr val="bg1"/>
                          </a:solidFill>
                          <a:latin typeface="方正粗黑宋简体" panose="02000000000000000000" charset="-122"/>
                          <a:ea typeface="方正粗黑宋简体" panose="02000000000000000000" charset="-122"/>
                        </a:rPr>
                        <a:t>枪长</a:t>
                      </a:r>
                      <a:endParaRPr lang="zh-CN" altLang="en-US" sz="1800" b="0" dirty="0">
                        <a:solidFill>
                          <a:schemeClr val="bg1"/>
                        </a:solidFill>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800" b="0" dirty="0">
                          <a:solidFill>
                            <a:schemeClr val="bg1"/>
                          </a:solidFill>
                          <a:latin typeface="方正粗黑宋简体" panose="02000000000000000000" charset="-122"/>
                          <a:ea typeface="方正粗黑宋简体" panose="02000000000000000000" charset="-122"/>
                        </a:rPr>
                        <a:t>射速</a:t>
                      </a:r>
                      <a:endParaRPr lang="zh-CN" altLang="en-US" sz="1800" b="0" dirty="0">
                        <a:solidFill>
                          <a:schemeClr val="bg1"/>
                        </a:solidFill>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800" b="0" dirty="0">
                          <a:solidFill>
                            <a:schemeClr val="bg1"/>
                          </a:solidFill>
                          <a:latin typeface="方正粗黑宋简体" panose="02000000000000000000" charset="-122"/>
                          <a:ea typeface="方正粗黑宋简体" panose="02000000000000000000" charset="-122"/>
                        </a:rPr>
                        <a:t>射程</a:t>
                      </a:r>
                      <a:endParaRPr lang="zh-CN" altLang="en-US" sz="1800" b="0" dirty="0">
                        <a:solidFill>
                          <a:schemeClr val="bg1"/>
                        </a:solidFill>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800" b="0" dirty="0">
                          <a:solidFill>
                            <a:schemeClr val="bg1"/>
                          </a:solidFill>
                          <a:latin typeface="方正粗黑宋简体" panose="02000000000000000000" charset="-122"/>
                          <a:ea typeface="方正粗黑宋简体" panose="02000000000000000000" charset="-122"/>
                        </a:rPr>
                        <a:t>点燃装置</a:t>
                      </a:r>
                      <a:endParaRPr lang="zh-CN" altLang="en-US" sz="1800" b="0" dirty="0">
                        <a:solidFill>
                          <a:schemeClr val="bg1"/>
                        </a:solidFill>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800" b="0" dirty="0">
                          <a:solidFill>
                            <a:schemeClr val="bg1"/>
                          </a:solidFill>
                          <a:latin typeface="方正粗黑宋简体" panose="02000000000000000000" charset="-122"/>
                          <a:ea typeface="方正粗黑宋简体" panose="02000000000000000000" charset="-122"/>
                        </a:rPr>
                        <a:t>刺刀</a:t>
                      </a:r>
                      <a:endParaRPr lang="zh-CN" altLang="en-US" sz="1800" b="0" dirty="0">
                        <a:solidFill>
                          <a:schemeClr val="bg1"/>
                        </a:solidFill>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28931">
                <a:tc>
                  <a:txBody>
                    <a:bodyPr/>
                    <a:lstStyle/>
                    <a:p>
                      <a:pPr algn="ctr"/>
                      <a:r>
                        <a:rPr lang="zh-CN" altLang="en-US" sz="1800" dirty="0" smtClean="0">
                          <a:latin typeface="方正粗黑宋简体" panose="02000000000000000000" charset="-122"/>
                          <a:ea typeface="方正粗黑宋简体" panose="02000000000000000000" charset="-122"/>
                        </a:rPr>
                        <a:t>中国</a:t>
                      </a:r>
                      <a:endParaRPr lang="zh-CN" altLang="en-US" sz="1800" dirty="0" smtClean="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800" dirty="0">
                          <a:latin typeface="方正粗黑宋简体" panose="02000000000000000000" charset="-122"/>
                          <a:ea typeface="方正粗黑宋简体" panose="02000000000000000000" charset="-122"/>
                          <a:cs typeface="方正粗黑宋简体" panose="02000000000000000000" charset="-122"/>
                        </a:rPr>
                        <a:t>2.01</a:t>
                      </a:r>
                      <a:r>
                        <a:rPr lang="zh-CN" altLang="en-US" sz="1800" dirty="0">
                          <a:latin typeface="方正粗黑宋简体" panose="02000000000000000000" charset="-122"/>
                          <a:ea typeface="方正粗黑宋简体" panose="02000000000000000000" charset="-122"/>
                          <a:cs typeface="方正粗黑宋简体" panose="02000000000000000000" charset="-122"/>
                        </a:rPr>
                        <a:t>米</a:t>
                      </a:r>
                      <a:endParaRPr lang="zh-CN" altLang="en-US" sz="1800" dirty="0">
                        <a:latin typeface="方正粗黑宋简体" panose="02000000000000000000" charset="-122"/>
                        <a:ea typeface="方正粗黑宋简体" panose="02000000000000000000" charset="-122"/>
                        <a:cs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800" dirty="0">
                          <a:latin typeface="方正粗黑宋简体" panose="02000000000000000000" charset="-122"/>
                          <a:ea typeface="方正粗黑宋简体" panose="02000000000000000000" charset="-122"/>
                          <a:cs typeface="方正粗黑宋简体" panose="02000000000000000000" charset="-122"/>
                        </a:rPr>
                        <a:t>1-2</a:t>
                      </a:r>
                      <a:r>
                        <a:rPr lang="zh-CN" altLang="en-US" sz="1800" dirty="0">
                          <a:latin typeface="方正粗黑宋简体" panose="02000000000000000000" charset="-122"/>
                          <a:ea typeface="方正粗黑宋简体" panose="02000000000000000000" charset="-122"/>
                          <a:cs typeface="方正粗黑宋简体" panose="02000000000000000000" charset="-122"/>
                        </a:rPr>
                        <a:t>发</a:t>
                      </a:r>
                      <a:r>
                        <a:rPr lang="en-US" altLang="zh-CN" sz="1800" dirty="0">
                          <a:latin typeface="方正粗黑宋简体" panose="02000000000000000000" charset="-122"/>
                          <a:ea typeface="方正粗黑宋简体" panose="02000000000000000000" charset="-122"/>
                          <a:cs typeface="方正粗黑宋简体" panose="02000000000000000000" charset="-122"/>
                        </a:rPr>
                        <a:t>/</a:t>
                      </a:r>
                      <a:r>
                        <a:rPr lang="zh-CN" altLang="en-US" sz="1800" dirty="0">
                          <a:latin typeface="方正粗黑宋简体" panose="02000000000000000000" charset="-122"/>
                          <a:ea typeface="方正粗黑宋简体" panose="02000000000000000000" charset="-122"/>
                          <a:cs typeface="方正粗黑宋简体" panose="02000000000000000000" charset="-122"/>
                        </a:rPr>
                        <a:t>分钟</a:t>
                      </a:r>
                      <a:endParaRPr lang="zh-CN" altLang="en-US" sz="1800" dirty="0">
                        <a:latin typeface="方正粗黑宋简体" panose="02000000000000000000" charset="-122"/>
                        <a:ea typeface="方正粗黑宋简体" panose="02000000000000000000" charset="-122"/>
                        <a:cs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800" dirty="0">
                          <a:latin typeface="方正粗黑宋简体" panose="02000000000000000000" charset="-122"/>
                          <a:ea typeface="方正粗黑宋简体" panose="02000000000000000000" charset="-122"/>
                          <a:cs typeface="方正粗黑宋简体" panose="02000000000000000000" charset="-122"/>
                        </a:rPr>
                        <a:t>100</a:t>
                      </a:r>
                      <a:r>
                        <a:rPr lang="zh-CN" altLang="en-US" sz="1800" dirty="0">
                          <a:latin typeface="方正粗黑宋简体" panose="02000000000000000000" charset="-122"/>
                          <a:ea typeface="方正粗黑宋简体" panose="02000000000000000000" charset="-122"/>
                          <a:cs typeface="方正粗黑宋简体" panose="02000000000000000000" charset="-122"/>
                        </a:rPr>
                        <a:t>米</a:t>
                      </a:r>
                      <a:endParaRPr lang="zh-CN" altLang="en-US" sz="1800" dirty="0">
                        <a:latin typeface="方正粗黑宋简体" panose="02000000000000000000" charset="-122"/>
                        <a:ea typeface="方正粗黑宋简体" panose="02000000000000000000" charset="-122"/>
                        <a:cs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800" dirty="0">
                          <a:latin typeface="方正粗黑宋简体" panose="02000000000000000000" charset="-122"/>
                          <a:ea typeface="方正粗黑宋简体" panose="02000000000000000000" charset="-122"/>
                        </a:rPr>
                        <a:t>前装</a:t>
                      </a:r>
                      <a:r>
                        <a:rPr lang="zh-CN" altLang="en-US" sz="1800">
                          <a:latin typeface="方正粗黑宋简体" panose="02000000000000000000" charset="-122"/>
                          <a:ea typeface="方正粗黑宋简体" panose="02000000000000000000" charset="-122"/>
                        </a:rPr>
                        <a:t>滑</a:t>
                      </a:r>
                      <a:r>
                        <a:rPr lang="zh-CN" altLang="en-US" sz="1800" smtClean="0">
                          <a:latin typeface="方正粗黑宋简体" panose="02000000000000000000" charset="-122"/>
                          <a:ea typeface="方正粗黑宋简体" panose="02000000000000000000" charset="-122"/>
                        </a:rPr>
                        <a:t>膛</a:t>
                      </a:r>
                      <a:endParaRPr lang="en-US" altLang="zh-CN" sz="1800" smtClean="0">
                        <a:latin typeface="方正粗黑宋简体" panose="02000000000000000000" charset="-122"/>
                        <a:ea typeface="方正粗黑宋简体" panose="02000000000000000000" charset="-122"/>
                      </a:endParaRPr>
                    </a:p>
                    <a:p>
                      <a:pPr algn="ctr"/>
                      <a:r>
                        <a:rPr lang="zh-CN" altLang="en-US" sz="1800" smtClean="0">
                          <a:latin typeface="方正粗黑宋简体" panose="02000000000000000000" charset="-122"/>
                          <a:ea typeface="方正粗黑宋简体" panose="02000000000000000000" charset="-122"/>
                        </a:rPr>
                        <a:t>火绳</a:t>
                      </a:r>
                      <a:r>
                        <a:rPr lang="zh-CN" altLang="en-US" sz="1800" dirty="0">
                          <a:latin typeface="方正粗黑宋简体" panose="02000000000000000000" charset="-122"/>
                          <a:ea typeface="方正粗黑宋简体" panose="02000000000000000000" charset="-122"/>
                        </a:rPr>
                        <a:t>枪</a:t>
                      </a:r>
                      <a:endParaRPr lang="zh-CN" altLang="en-US" sz="1800" dirty="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800" dirty="0">
                          <a:latin typeface="方正粗黑宋简体" panose="02000000000000000000" charset="-122"/>
                          <a:ea typeface="方正粗黑宋简体" panose="02000000000000000000" charset="-122"/>
                        </a:rPr>
                        <a:t>无</a:t>
                      </a:r>
                      <a:endParaRPr lang="zh-CN" altLang="en-US" sz="1800" dirty="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28931">
                <a:tc>
                  <a:txBody>
                    <a:bodyPr/>
                    <a:lstStyle/>
                    <a:p>
                      <a:pPr algn="ctr"/>
                      <a:r>
                        <a:rPr lang="zh-CN" altLang="en-US" sz="1800" dirty="0">
                          <a:latin typeface="方正粗黑宋简体" panose="02000000000000000000" charset="-122"/>
                          <a:ea typeface="方正粗黑宋简体" panose="02000000000000000000" charset="-122"/>
                        </a:rPr>
                        <a:t>英国</a:t>
                      </a:r>
                      <a:endParaRPr lang="zh-CN" altLang="en-US" sz="1800" dirty="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800" smtClean="0">
                          <a:latin typeface="方正粗黑宋简体" panose="02000000000000000000" charset="-122"/>
                          <a:ea typeface="方正粗黑宋简体" panose="02000000000000000000" charset="-122"/>
                          <a:cs typeface="方正粗黑宋简体" panose="02000000000000000000" charset="-122"/>
                        </a:rPr>
                        <a:t>1.16—1.42</a:t>
                      </a:r>
                      <a:r>
                        <a:rPr lang="zh-CN" altLang="en-US" sz="1800" dirty="0">
                          <a:latin typeface="方正粗黑宋简体" panose="02000000000000000000" charset="-122"/>
                          <a:ea typeface="方正粗黑宋简体" panose="02000000000000000000" charset="-122"/>
                          <a:cs typeface="方正粗黑宋简体" panose="02000000000000000000" charset="-122"/>
                        </a:rPr>
                        <a:t>米</a:t>
                      </a:r>
                      <a:endParaRPr lang="zh-CN" altLang="en-US" sz="1800" dirty="0">
                        <a:latin typeface="方正粗黑宋简体" panose="02000000000000000000" charset="-122"/>
                        <a:ea typeface="方正粗黑宋简体" panose="02000000000000000000" charset="-122"/>
                        <a:cs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800" dirty="0">
                          <a:latin typeface="方正粗黑宋简体" panose="02000000000000000000" charset="-122"/>
                          <a:ea typeface="方正粗黑宋简体" panose="02000000000000000000" charset="-122"/>
                          <a:cs typeface="方正粗黑宋简体" panose="02000000000000000000" charset="-122"/>
                        </a:rPr>
                        <a:t>3-4</a:t>
                      </a:r>
                      <a:r>
                        <a:rPr lang="zh-CN" altLang="en-US" sz="1800" dirty="0">
                          <a:latin typeface="方正粗黑宋简体" panose="02000000000000000000" charset="-122"/>
                          <a:ea typeface="方正粗黑宋简体" panose="02000000000000000000" charset="-122"/>
                          <a:cs typeface="方正粗黑宋简体" panose="02000000000000000000" charset="-122"/>
                        </a:rPr>
                        <a:t>发</a:t>
                      </a:r>
                      <a:r>
                        <a:rPr lang="en-US" altLang="zh-CN" sz="1800" dirty="0">
                          <a:latin typeface="方正粗黑宋简体" panose="02000000000000000000" charset="-122"/>
                          <a:ea typeface="方正粗黑宋简体" panose="02000000000000000000" charset="-122"/>
                          <a:cs typeface="方正粗黑宋简体" panose="02000000000000000000" charset="-122"/>
                        </a:rPr>
                        <a:t>/</a:t>
                      </a:r>
                      <a:r>
                        <a:rPr lang="zh-CN" altLang="en-US" sz="1800" dirty="0">
                          <a:latin typeface="方正粗黑宋简体" panose="02000000000000000000" charset="-122"/>
                          <a:ea typeface="方正粗黑宋简体" panose="02000000000000000000" charset="-122"/>
                          <a:cs typeface="方正粗黑宋简体" panose="02000000000000000000" charset="-122"/>
                        </a:rPr>
                        <a:t>分钟</a:t>
                      </a:r>
                      <a:endParaRPr lang="zh-CN" altLang="en-US" sz="1800" dirty="0">
                        <a:latin typeface="方正粗黑宋简体" panose="02000000000000000000" charset="-122"/>
                        <a:ea typeface="方正粗黑宋简体" panose="02000000000000000000" charset="-122"/>
                        <a:cs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800" smtClean="0">
                          <a:latin typeface="方正粗黑宋简体" panose="02000000000000000000" charset="-122"/>
                          <a:ea typeface="方正粗黑宋简体" panose="02000000000000000000" charset="-122"/>
                          <a:cs typeface="方正粗黑宋简体" panose="02000000000000000000" charset="-122"/>
                        </a:rPr>
                        <a:t>200—300</a:t>
                      </a:r>
                      <a:r>
                        <a:rPr lang="zh-CN" altLang="en-US" sz="1800" dirty="0">
                          <a:latin typeface="方正粗黑宋简体" panose="02000000000000000000" charset="-122"/>
                          <a:ea typeface="方正粗黑宋简体" panose="02000000000000000000" charset="-122"/>
                          <a:cs typeface="方正粗黑宋简体" panose="02000000000000000000" charset="-122"/>
                        </a:rPr>
                        <a:t>米</a:t>
                      </a:r>
                      <a:endParaRPr lang="zh-CN" altLang="en-US" sz="1800" dirty="0">
                        <a:latin typeface="方正粗黑宋简体" panose="02000000000000000000" charset="-122"/>
                        <a:ea typeface="方正粗黑宋简体" panose="02000000000000000000" charset="-122"/>
                        <a:cs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800" dirty="0">
                          <a:latin typeface="方正粗黑宋简体" panose="02000000000000000000" charset="-122"/>
                          <a:ea typeface="方正粗黑宋简体" panose="02000000000000000000" charset="-122"/>
                        </a:rPr>
                        <a:t>滑膛燧发枪</a:t>
                      </a:r>
                      <a:endParaRPr lang="zh-CN" altLang="en-US" sz="1800" dirty="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1800" dirty="0">
                          <a:latin typeface="方正粗黑宋简体" panose="02000000000000000000" charset="-122"/>
                          <a:ea typeface="方正粗黑宋简体" panose="02000000000000000000" charset="-122"/>
                        </a:rPr>
                        <a:t>有</a:t>
                      </a:r>
                      <a:endParaRPr lang="zh-CN" altLang="en-US" sz="1800" dirty="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文本框 1"/>
          <p:cNvSpPr txBox="1"/>
          <p:nvPr/>
        </p:nvSpPr>
        <p:spPr>
          <a:xfrm>
            <a:off x="2537411" y="748591"/>
            <a:ext cx="3769971" cy="352819"/>
          </a:xfrm>
          <a:prstGeom prst="rect">
            <a:avLst/>
          </a:prstGeom>
          <a:noFill/>
        </p:spPr>
        <p:txBody>
          <a:bodyPr wrap="square" lIns="68580" tIns="34290" rIns="68580" bIns="34290" rtlCol="0">
            <a:spAutoFit/>
          </a:bodyPr>
          <a:lstStyle/>
          <a:p>
            <a:pPr algn="ctr"/>
            <a:r>
              <a:rPr lang="zh-CN" altLang="en-US" b="1" dirty="0">
                <a:solidFill>
                  <a:srgbClr val="0000FF"/>
                </a:solidFill>
                <a:latin typeface="黑体" panose="02010609060101010101" pitchFamily="49" charset="-122"/>
                <a:ea typeface="黑体" panose="02010609060101010101" pitchFamily="49" charset="-122"/>
              </a:rPr>
              <a:t>中英两国步枪性能对比表</a:t>
            </a:r>
            <a:endParaRPr lang="zh-CN" altLang="en-US" b="1" dirty="0">
              <a:solidFill>
                <a:srgbClr val="0000FF"/>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 name="文本框 20"/>
          <p:cNvSpPr txBox="1"/>
          <p:nvPr/>
        </p:nvSpPr>
        <p:spPr>
          <a:xfrm>
            <a:off x="463621" y="843558"/>
            <a:ext cx="3306619" cy="438582"/>
          </a:xfrm>
          <a:prstGeom prst="rect">
            <a:avLst/>
          </a:prstGeom>
          <a:no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pPr marL="0" indent="0">
              <a:buNone/>
            </a:pPr>
            <a:r>
              <a:rPr lang="zh-CN" altLang="en-US" sz="2400" b="1" dirty="0" smtClean="0">
                <a:solidFill>
                  <a:schemeClr val="tx1"/>
                </a:solidFill>
              </a:rPr>
              <a:t>五、中国战败原因： </a:t>
            </a:r>
            <a:endParaRPr lang="zh-CN" altLang="en-US" sz="2400" b="1" dirty="0">
              <a:solidFill>
                <a:schemeClr val="tx1"/>
              </a:solidFill>
            </a:endParaRPr>
          </a:p>
        </p:txBody>
      </p:sp>
      <p:sp>
        <p:nvSpPr>
          <p:cNvPr id="4" name="Text Box 5"/>
          <p:cNvSpPr txBox="1">
            <a:spLocks noChangeArrowheads="1"/>
          </p:cNvSpPr>
          <p:nvPr/>
        </p:nvSpPr>
        <p:spPr bwMode="auto">
          <a:xfrm>
            <a:off x="475239" y="2439711"/>
            <a:ext cx="1963217"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400" b="1" dirty="0" smtClean="0">
                <a:latin typeface="黑体" panose="02010609060101010101" pitchFamily="49" charset="-122"/>
                <a:ea typeface="黑体" panose="02010609060101010101" pitchFamily="49" charset="-122"/>
              </a:rPr>
              <a:t>② 主观原因（内因）：</a:t>
            </a:r>
            <a:endParaRPr lang="zh-CN" altLang="en-US" sz="2400" dirty="0">
              <a:solidFill>
                <a:srgbClr val="0000FF"/>
              </a:solidFill>
              <a:latin typeface="黑体" panose="02010609060101010101" pitchFamily="49" charset="-122"/>
              <a:ea typeface="黑体" panose="02010609060101010101" pitchFamily="49" charset="-122"/>
            </a:endParaRPr>
          </a:p>
        </p:txBody>
      </p:sp>
      <p:sp>
        <p:nvSpPr>
          <p:cNvPr id="5" name="Text Box 6"/>
          <p:cNvSpPr txBox="1">
            <a:spLocks noChangeArrowheads="1"/>
          </p:cNvSpPr>
          <p:nvPr/>
        </p:nvSpPr>
        <p:spPr bwMode="auto">
          <a:xfrm>
            <a:off x="463621" y="3645336"/>
            <a:ext cx="1974835"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400" b="1" dirty="0" smtClean="0">
                <a:solidFill>
                  <a:srgbClr val="FF0000"/>
                </a:solidFill>
                <a:latin typeface="黑体" panose="02010609060101010101" pitchFamily="49" charset="-122"/>
                <a:ea typeface="黑体" panose="02010609060101010101" pitchFamily="49" charset="-122"/>
              </a:rPr>
              <a:t>③根本</a:t>
            </a:r>
            <a:r>
              <a:rPr lang="zh-CN" altLang="en-US" sz="2400" b="1" dirty="0">
                <a:solidFill>
                  <a:srgbClr val="FF0000"/>
                </a:solidFill>
                <a:latin typeface="黑体" panose="02010609060101010101" pitchFamily="49" charset="-122"/>
                <a:ea typeface="黑体" panose="02010609060101010101" pitchFamily="49" charset="-122"/>
              </a:rPr>
              <a:t>原因：</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6" name="Text Box 7"/>
          <p:cNvSpPr txBox="1">
            <a:spLocks noChangeArrowheads="1"/>
          </p:cNvSpPr>
          <p:nvPr/>
        </p:nvSpPr>
        <p:spPr bwMode="auto">
          <a:xfrm>
            <a:off x="2555775" y="1347614"/>
            <a:ext cx="6252047"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sz="2400" b="1" dirty="0" smtClean="0">
                <a:solidFill>
                  <a:srgbClr val="FF0000"/>
                </a:solidFill>
                <a:latin typeface="黑体" panose="02010609060101010101" pitchFamily="49" charset="-122"/>
                <a:ea typeface="黑体" panose="02010609060101010101" pitchFamily="49" charset="-122"/>
              </a:rPr>
              <a:t>英国</a:t>
            </a:r>
            <a:r>
              <a:rPr lang="zh-CN" altLang="en-US" sz="2400" b="1" dirty="0" smtClean="0">
                <a:solidFill>
                  <a:srgbClr val="0000FF"/>
                </a:solidFill>
                <a:latin typeface="黑体" panose="02010609060101010101" pitchFamily="49" charset="-122"/>
                <a:ea typeface="黑体" panose="02010609060101010101" pitchFamily="49" charset="-122"/>
              </a:rPr>
              <a:t>综合</a:t>
            </a:r>
            <a:r>
              <a:rPr lang="zh-CN" altLang="en-US" sz="2400" b="1" dirty="0">
                <a:solidFill>
                  <a:srgbClr val="0000FF"/>
                </a:solidFill>
                <a:latin typeface="黑体" panose="02010609060101010101" pitchFamily="49" charset="-122"/>
                <a:ea typeface="黑体" panose="02010609060101010101" pitchFamily="49" charset="-122"/>
              </a:rPr>
              <a:t>国力</a:t>
            </a:r>
            <a:r>
              <a:rPr lang="zh-CN" altLang="en-US" sz="2400" b="1" dirty="0" smtClean="0">
                <a:solidFill>
                  <a:srgbClr val="0000FF"/>
                </a:solidFill>
                <a:latin typeface="黑体" panose="02010609060101010101" pitchFamily="49" charset="-122"/>
                <a:ea typeface="黑体" panose="02010609060101010101" pitchFamily="49" charset="-122"/>
              </a:rPr>
              <a:t>强大</a:t>
            </a:r>
            <a:r>
              <a:rPr lang="en-US" altLang="zh-CN" sz="2400" b="1" dirty="0" smtClean="0">
                <a:solidFill>
                  <a:srgbClr val="0000FF"/>
                </a:solidFill>
                <a:latin typeface="黑体" panose="02010609060101010101" pitchFamily="49" charset="-122"/>
                <a:ea typeface="黑体" panose="02010609060101010101" pitchFamily="49" charset="-122"/>
              </a:rPr>
              <a:t>;(</a:t>
            </a:r>
            <a:r>
              <a:rPr lang="zh-CN" altLang="en-US" sz="2400" b="1" dirty="0" smtClean="0">
                <a:solidFill>
                  <a:srgbClr val="0000FF"/>
                </a:solidFill>
                <a:latin typeface="黑体" panose="02010609060101010101" pitchFamily="49" charset="-122"/>
                <a:ea typeface="黑体" panose="02010609060101010101" pitchFamily="49" charset="-122"/>
              </a:rPr>
              <a:t>生产力发达，政治制度先进，军备优良）战前准备充分。</a:t>
            </a:r>
            <a:endParaRPr lang="zh-CN" altLang="en-US" sz="2400" b="1" dirty="0">
              <a:solidFill>
                <a:srgbClr val="0000FF"/>
              </a:solidFill>
              <a:latin typeface="黑体" panose="02010609060101010101" pitchFamily="49" charset="-122"/>
              <a:ea typeface="黑体" panose="02010609060101010101" pitchFamily="49" charset="-122"/>
            </a:endParaRPr>
          </a:p>
        </p:txBody>
      </p:sp>
      <p:sp>
        <p:nvSpPr>
          <p:cNvPr id="7" name="Text Box 9"/>
          <p:cNvSpPr txBox="1">
            <a:spLocks noChangeArrowheads="1"/>
          </p:cNvSpPr>
          <p:nvPr/>
        </p:nvSpPr>
        <p:spPr bwMode="auto">
          <a:xfrm>
            <a:off x="2555775" y="3651870"/>
            <a:ext cx="6264696" cy="807913"/>
          </a:xfrm>
          <a:prstGeom prst="rect">
            <a:avLst/>
          </a:prstGeom>
          <a:noFill/>
          <a:ln w="38100">
            <a:noFill/>
            <a:miter lim="800000"/>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just" eaLnBrk="1" hangingPunct="1"/>
            <a:r>
              <a:rPr lang="zh-CN" altLang="en-US" sz="2400" b="1" dirty="0">
                <a:solidFill>
                  <a:srgbClr val="0000FF"/>
                </a:solidFill>
                <a:latin typeface="黑体" panose="02010609060101010101" pitchFamily="49" charset="-122"/>
                <a:ea typeface="黑体" panose="02010609060101010101" pitchFamily="49" charset="-122"/>
              </a:rPr>
              <a:t>腐朽落后的封建制度无法抵抗新兴的资本主义制度。</a:t>
            </a:r>
            <a:endParaRPr lang="zh-CN" altLang="en-US" sz="2400" b="1" dirty="0">
              <a:solidFill>
                <a:srgbClr val="0000FF"/>
              </a:solidFill>
              <a:latin typeface="黑体" panose="02010609060101010101" pitchFamily="49" charset="-122"/>
              <a:ea typeface="黑体" panose="02010609060101010101" pitchFamily="49" charset="-122"/>
            </a:endParaRPr>
          </a:p>
        </p:txBody>
      </p:sp>
      <p:sp>
        <p:nvSpPr>
          <p:cNvPr id="8" name="矩形 7"/>
          <p:cNvSpPr/>
          <p:nvPr/>
        </p:nvSpPr>
        <p:spPr>
          <a:xfrm>
            <a:off x="2555775" y="2434137"/>
            <a:ext cx="6116672" cy="807913"/>
          </a:xfrm>
          <a:prstGeom prst="rect">
            <a:avLst/>
          </a:prstGeom>
        </p:spPr>
        <p:txBody>
          <a:bodyPr wrap="square" lIns="68580" tIns="34290" rIns="68580" bIns="34290">
            <a:spAutoFit/>
          </a:bodyPr>
          <a:lstStyle/>
          <a:p>
            <a:pPr algn="just"/>
            <a:r>
              <a:rPr lang="zh-CN" altLang="en-US" sz="2400" b="1" dirty="0">
                <a:solidFill>
                  <a:srgbClr val="FF0000"/>
                </a:solidFill>
                <a:latin typeface="黑体" panose="02010609060101010101" pitchFamily="49" charset="-122"/>
                <a:ea typeface="黑体" panose="02010609060101010101" pitchFamily="49" charset="-122"/>
              </a:rPr>
              <a:t>清王朝</a:t>
            </a:r>
            <a:r>
              <a:rPr lang="zh-CN" altLang="en-US" sz="2400" b="1" dirty="0">
                <a:solidFill>
                  <a:srgbClr val="0000FF"/>
                </a:solidFill>
                <a:latin typeface="黑体" panose="02010609060101010101" pitchFamily="49" charset="-122"/>
                <a:ea typeface="黑体" panose="02010609060101010101" pitchFamily="49" charset="-122"/>
              </a:rPr>
              <a:t>政治</a:t>
            </a:r>
            <a:r>
              <a:rPr lang="zh-CN" altLang="en-US" sz="2400" b="1" dirty="0" smtClean="0">
                <a:solidFill>
                  <a:srgbClr val="0000FF"/>
                </a:solidFill>
                <a:latin typeface="黑体" panose="02010609060101010101" pitchFamily="49" charset="-122"/>
                <a:ea typeface="黑体" panose="02010609060101010101" pitchFamily="49" charset="-122"/>
              </a:rPr>
              <a:t>腐败</a:t>
            </a:r>
            <a:r>
              <a:rPr lang="zh-CN" altLang="en-US" sz="2400" b="1" dirty="0">
                <a:solidFill>
                  <a:srgbClr val="0000FF"/>
                </a:solidFill>
                <a:latin typeface="黑体" panose="02010609060101010101" pitchFamily="49" charset="-122"/>
                <a:ea typeface="黑体" panose="02010609060101010101" pitchFamily="49" charset="-122"/>
              </a:rPr>
              <a:t>、</a:t>
            </a:r>
            <a:r>
              <a:rPr lang="zh-CN" altLang="en-US" sz="2400" b="1" dirty="0" smtClean="0">
                <a:solidFill>
                  <a:srgbClr val="0000FF"/>
                </a:solidFill>
                <a:latin typeface="黑体" panose="02010609060101010101" pitchFamily="49" charset="-122"/>
                <a:ea typeface="黑体" panose="02010609060101010101" pitchFamily="49" charset="-122"/>
              </a:rPr>
              <a:t>经济</a:t>
            </a:r>
            <a:r>
              <a:rPr lang="zh-CN" altLang="en-US" sz="2400" b="1" dirty="0">
                <a:solidFill>
                  <a:srgbClr val="0000FF"/>
                </a:solidFill>
                <a:latin typeface="黑体" panose="02010609060101010101" pitchFamily="49" charset="-122"/>
                <a:ea typeface="黑体" panose="02010609060101010101" pitchFamily="49" charset="-122"/>
              </a:rPr>
              <a:t>落后、军备</a:t>
            </a:r>
            <a:r>
              <a:rPr lang="zh-CN" altLang="en-US" sz="2400" b="1" dirty="0" smtClean="0">
                <a:solidFill>
                  <a:srgbClr val="0000FF"/>
                </a:solidFill>
                <a:latin typeface="黑体" panose="02010609060101010101" pitchFamily="49" charset="-122"/>
                <a:ea typeface="黑体" panose="02010609060101010101" pitchFamily="49" charset="-122"/>
              </a:rPr>
              <a:t>废弛、清朝</a:t>
            </a:r>
            <a:r>
              <a:rPr lang="zh-CN" altLang="en-US" sz="2400" b="1" dirty="0">
                <a:solidFill>
                  <a:srgbClr val="0000FF"/>
                </a:solidFill>
                <a:latin typeface="黑体" panose="02010609060101010101" pitchFamily="49" charset="-122"/>
                <a:ea typeface="黑体" panose="02010609060101010101" pitchFamily="49" charset="-122"/>
              </a:rPr>
              <a:t>统治集团战和不定，作战组织指挥不力。</a:t>
            </a:r>
            <a:endParaRPr lang="zh-CN" altLang="en-US" sz="2400" b="1" dirty="0">
              <a:latin typeface="黑体" panose="02010609060101010101" pitchFamily="49" charset="-122"/>
              <a:ea typeface="黑体" panose="02010609060101010101" pitchFamily="49" charset="-122"/>
            </a:endParaRPr>
          </a:p>
        </p:txBody>
      </p:sp>
      <p:sp>
        <p:nvSpPr>
          <p:cNvPr id="9" name="Text Box 5"/>
          <p:cNvSpPr txBox="1">
            <a:spLocks noChangeArrowheads="1"/>
          </p:cNvSpPr>
          <p:nvPr/>
        </p:nvSpPr>
        <p:spPr bwMode="auto">
          <a:xfrm>
            <a:off x="507236" y="1397346"/>
            <a:ext cx="2408580"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400" b="1" dirty="0" smtClean="0">
                <a:latin typeface="黑体" panose="02010609060101010101" pitchFamily="49" charset="-122"/>
                <a:ea typeface="黑体" panose="02010609060101010101" pitchFamily="49" charset="-122"/>
              </a:rPr>
              <a:t>①客观原因</a:t>
            </a:r>
            <a:endParaRPr lang="en-US" altLang="zh-CN" sz="2400" b="1" dirty="0" smtClean="0">
              <a:latin typeface="黑体" panose="02010609060101010101" pitchFamily="49" charset="-122"/>
              <a:ea typeface="黑体" panose="02010609060101010101" pitchFamily="49" charset="-122"/>
            </a:endParaRPr>
          </a:p>
          <a:p>
            <a:pPr eaLnBrk="1" hangingPunct="1"/>
            <a:r>
              <a:rPr lang="zh-CN" altLang="en-US" sz="2400" b="1" dirty="0" smtClean="0">
                <a:latin typeface="黑体" panose="02010609060101010101" pitchFamily="49" charset="-122"/>
                <a:ea typeface="黑体" panose="02010609060101010101" pitchFamily="49" charset="-122"/>
              </a:rPr>
              <a:t>（外因）：</a:t>
            </a:r>
            <a:endParaRPr lang="zh-CN" altLang="en-US" sz="2400" dirty="0">
              <a:solidFill>
                <a:srgbClr val="0000FF"/>
              </a:solidFill>
              <a:latin typeface="黑体" panose="02010609060101010101" pitchFamily="49" charset="-122"/>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0.70"/>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strVal val="#ppt_w*0.70"/>
                                          </p:val>
                                        </p:tav>
                                        <p:tav tm="100000">
                                          <p:val>
                                            <p:strVal val="#ppt_w"/>
                                          </p:val>
                                        </p:tav>
                                      </p:tavLst>
                                    </p:anim>
                                    <p:anim calcmode="lin" valueType="num">
                                      <p:cBhvr>
                                        <p:cTn id="22" dur="1000" fill="hold"/>
                                        <p:tgtEl>
                                          <p:spTgt spid="7"/>
                                        </p:tgtEl>
                                        <p:attrNameLst>
                                          <p:attrName>ppt_h</p:attrName>
                                        </p:attrNameLst>
                                      </p:cBhvr>
                                      <p:tavLst>
                                        <p:tav tm="0">
                                          <p:val>
                                            <p:strVal val="#ppt_h"/>
                                          </p:val>
                                        </p:tav>
                                        <p:tav tm="100000">
                                          <p:val>
                                            <p:strVal val="#ppt_h"/>
                                          </p:val>
                                        </p:tav>
                                      </p:tavLst>
                                    </p:anim>
                                    <p:animEffect transition="in" filter="fade">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custDataLst>
              <p:tags r:id="rId1"/>
            </p:custDataLst>
          </p:nvPr>
        </p:nvSpPr>
        <p:spPr>
          <a:xfrm>
            <a:off x="323597" y="708098"/>
            <a:ext cx="1109456" cy="344170"/>
          </a:xfrm>
          <a:prstGeom prst="rect">
            <a:avLst/>
          </a:prstGeom>
          <a:solidFill>
            <a:schemeClr val="accent6">
              <a:lumMod val="40000"/>
              <a:lumOff val="60000"/>
            </a:schemeClr>
          </a:solidFill>
        </p:spPr>
        <p:txBody>
          <a:bodyPr wrap="square" lIns="68501" tIns="34250" rIns="68501" bIns="34250">
            <a:spAutoFit/>
          </a:bodyPr>
          <a:lstStyle/>
          <a:p>
            <a:r>
              <a:rPr lang="en-US" altLang="zh-CN" sz="1800" b="1"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1</a:t>
            </a:r>
            <a:r>
              <a:rPr lang="zh-CN" altLang="en-US" sz="1800" b="1"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、时间：</a:t>
            </a:r>
            <a:endParaRPr lang="zh-CN" altLang="en-US" sz="1800" b="1"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30" name="矩形 29"/>
          <p:cNvSpPr/>
          <p:nvPr>
            <p:custDataLst>
              <p:tags r:id="rId2"/>
            </p:custDataLst>
          </p:nvPr>
        </p:nvSpPr>
        <p:spPr>
          <a:xfrm>
            <a:off x="323528" y="1066634"/>
            <a:ext cx="2016224" cy="346168"/>
          </a:xfrm>
          <a:prstGeom prst="rect">
            <a:avLst/>
          </a:prstGeom>
          <a:solidFill>
            <a:schemeClr val="accent5">
              <a:lumMod val="40000"/>
              <a:lumOff val="60000"/>
            </a:schemeClr>
          </a:solidFill>
        </p:spPr>
        <p:txBody>
          <a:bodyPr wrap="square" lIns="68501" tIns="34250" rIns="68501" bIns="34250">
            <a:spAutoFit/>
          </a:bodyPr>
          <a:lstStyle/>
          <a:p>
            <a:r>
              <a:rPr lang="en-US" altLang="zh-CN" sz="1800" b="1"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2</a:t>
            </a:r>
            <a:r>
              <a:rPr lang="zh-CN" altLang="en-US" sz="1800" b="1" dirty="0" smtClean="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en-US" b="1" dirty="0" smtClean="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性质（地位）</a:t>
            </a:r>
            <a:r>
              <a:rPr lang="zh-CN" altLang="en-US" sz="1800" b="1" dirty="0" smtClean="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endParaRPr lang="zh-CN" altLang="en-US" sz="1800" b="1"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32" name="矩形 31"/>
          <p:cNvSpPr/>
          <p:nvPr>
            <p:custDataLst>
              <p:tags r:id="rId3"/>
            </p:custDataLst>
          </p:nvPr>
        </p:nvSpPr>
        <p:spPr>
          <a:xfrm>
            <a:off x="323528" y="1419622"/>
            <a:ext cx="2016224" cy="346168"/>
          </a:xfrm>
          <a:prstGeom prst="rect">
            <a:avLst/>
          </a:prstGeom>
          <a:solidFill>
            <a:schemeClr val="accent4">
              <a:lumMod val="40000"/>
              <a:lumOff val="60000"/>
            </a:schemeClr>
          </a:solidFill>
        </p:spPr>
        <p:txBody>
          <a:bodyPr wrap="square" lIns="68501" tIns="34250" rIns="68501" bIns="34250">
            <a:spAutoFit/>
          </a:bodyPr>
          <a:lstStyle/>
          <a:p>
            <a:r>
              <a:rPr lang="en-US" altLang="zh-CN" sz="1800" b="1"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3</a:t>
            </a:r>
            <a:r>
              <a:rPr lang="zh-CN" altLang="en-US" sz="1800" b="1" dirty="0" smtClean="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r>
              <a:rPr lang="zh-CN" altLang="en-US" b="1" dirty="0" smtClean="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内容及危害</a:t>
            </a:r>
            <a:r>
              <a:rPr lang="zh-CN" altLang="en-US" sz="1800" b="1" dirty="0" smtClean="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rPr>
              <a:t>：</a:t>
            </a:r>
            <a:endParaRPr lang="zh-CN" altLang="en-US" sz="1800" b="1" dirty="0">
              <a:solidFill>
                <a:srgbClr val="C00000"/>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14" name="文本框 10"/>
          <p:cNvSpPr txBox="1"/>
          <p:nvPr/>
        </p:nvSpPr>
        <p:spPr>
          <a:xfrm>
            <a:off x="1482747" y="699542"/>
            <a:ext cx="1473633" cy="392415"/>
          </a:xfrm>
          <a:prstGeom prst="rect">
            <a:avLst/>
          </a:prstGeom>
          <a:noFill/>
        </p:spPr>
        <p:txBody>
          <a:bodyPr wrap="square" lIns="68580" tIns="34290" rIns="68580" bIns="34290" rtlCol="0">
            <a:spAutoFit/>
          </a:bodyPr>
          <a:lstStyle/>
          <a:p>
            <a:r>
              <a:rPr lang="en-US" altLang="zh-CN" sz="2100" dirty="0" smtClean="0">
                <a:solidFill>
                  <a:srgbClr val="0000FF"/>
                </a:solidFill>
                <a:latin typeface="黑体" panose="02010609060101010101" pitchFamily="49" charset="-122"/>
                <a:ea typeface="黑体" panose="02010609060101010101" pitchFamily="49" charset="-122"/>
                <a:cs typeface="方正粗黑宋简体" panose="02000000000000000000" charset="-122"/>
              </a:rPr>
              <a:t>1842</a:t>
            </a:r>
            <a:r>
              <a:rPr lang="zh-CN" altLang="en-US" sz="2100" dirty="0" smtClean="0">
                <a:solidFill>
                  <a:srgbClr val="0000FF"/>
                </a:solidFill>
                <a:latin typeface="黑体" panose="02010609060101010101" pitchFamily="49" charset="-122"/>
                <a:ea typeface="黑体" panose="02010609060101010101" pitchFamily="49" charset="-122"/>
                <a:cs typeface="方正粗黑宋简体" panose="02000000000000000000" charset="-122"/>
              </a:rPr>
              <a:t>年</a:t>
            </a:r>
            <a:r>
              <a:rPr lang="en-US" altLang="zh-CN" sz="2100" dirty="0" smtClean="0">
                <a:solidFill>
                  <a:srgbClr val="0000FF"/>
                </a:solidFill>
                <a:latin typeface="黑体" panose="02010609060101010101" pitchFamily="49" charset="-122"/>
                <a:ea typeface="黑体" panose="02010609060101010101" pitchFamily="49" charset="-122"/>
                <a:cs typeface="方正粗黑宋简体" panose="02000000000000000000" charset="-122"/>
              </a:rPr>
              <a:t>8</a:t>
            </a:r>
            <a:r>
              <a:rPr lang="zh-CN" altLang="en-US" sz="2100" dirty="0" smtClean="0">
                <a:solidFill>
                  <a:srgbClr val="0000FF"/>
                </a:solidFill>
                <a:latin typeface="黑体" panose="02010609060101010101" pitchFamily="49" charset="-122"/>
                <a:ea typeface="黑体" panose="02010609060101010101" pitchFamily="49" charset="-122"/>
                <a:cs typeface="方正粗黑宋简体" panose="02000000000000000000" charset="-122"/>
              </a:rPr>
              <a:t>月</a:t>
            </a:r>
            <a:endParaRPr lang="zh-CN" altLang="en-US" sz="2100" dirty="0">
              <a:solidFill>
                <a:srgbClr val="0000FF"/>
              </a:solidFill>
              <a:latin typeface="黑体" panose="02010609060101010101" pitchFamily="49" charset="-122"/>
              <a:ea typeface="黑体" panose="02010609060101010101" pitchFamily="49" charset="-122"/>
              <a:cs typeface="方正粗黑宋简体" panose="02000000000000000000" charset="-122"/>
            </a:endParaRPr>
          </a:p>
        </p:txBody>
      </p:sp>
      <p:sp>
        <p:nvSpPr>
          <p:cNvPr id="15" name="矩形 14"/>
          <p:cNvSpPr/>
          <p:nvPr/>
        </p:nvSpPr>
        <p:spPr>
          <a:xfrm>
            <a:off x="2339752" y="1057383"/>
            <a:ext cx="6552728" cy="392415"/>
          </a:xfrm>
          <a:prstGeom prst="rect">
            <a:avLst/>
          </a:prstGeom>
          <a:ln w="19050">
            <a:solidFill>
              <a:srgbClr val="FF0000"/>
            </a:solidFill>
          </a:ln>
        </p:spPr>
        <p:txBody>
          <a:bodyPr wrap="square" lIns="68580" tIns="34290" rIns="68580" bIns="34290">
            <a:spAutoFit/>
          </a:bodyPr>
          <a:lstStyle/>
          <a:p>
            <a:r>
              <a:rPr lang="zh-CN" altLang="en-US" sz="2100" dirty="0">
                <a:solidFill>
                  <a:schemeClr val="tx1">
                    <a:lumMod val="75000"/>
                    <a:lumOff val="25000"/>
                  </a:schemeClr>
                </a:solidFill>
                <a:latin typeface="黑体" panose="02010609060101010101" pitchFamily="49" charset="-122"/>
                <a:ea typeface="黑体" panose="02010609060101010101" pitchFamily="49" charset="-122"/>
                <a:cs typeface="方正粗黑宋简体" panose="02000000000000000000" charset="-122"/>
              </a:rPr>
              <a:t>中国</a:t>
            </a:r>
            <a:r>
              <a:rPr lang="zh-CN" altLang="en-US" sz="2100" dirty="0" smtClean="0">
                <a:solidFill>
                  <a:schemeClr val="tx1">
                    <a:lumMod val="75000"/>
                    <a:lumOff val="25000"/>
                  </a:schemeClr>
                </a:solidFill>
                <a:latin typeface="黑体" panose="02010609060101010101" pitchFamily="49" charset="-122"/>
                <a:ea typeface="黑体" panose="02010609060101010101" pitchFamily="49" charset="-122"/>
                <a:cs typeface="方正粗黑宋简体" panose="02000000000000000000" charset="-122"/>
              </a:rPr>
              <a:t>近代史</a:t>
            </a:r>
            <a:r>
              <a:rPr lang="zh-CN" altLang="en-US" sz="2100" dirty="0">
                <a:solidFill>
                  <a:schemeClr val="tx1">
                    <a:lumMod val="75000"/>
                    <a:lumOff val="25000"/>
                  </a:schemeClr>
                </a:solidFill>
                <a:latin typeface="黑体" panose="02010609060101010101" pitchFamily="49" charset="-122"/>
                <a:ea typeface="黑体" panose="02010609060101010101" pitchFamily="49" charset="-122"/>
                <a:cs typeface="方正粗黑宋简体" panose="02000000000000000000" charset="-122"/>
              </a:rPr>
              <a:t>上</a:t>
            </a:r>
            <a:r>
              <a:rPr lang="zh-CN" altLang="en-US" sz="2100" dirty="0">
                <a:solidFill>
                  <a:srgbClr val="0000FF"/>
                </a:solidFill>
                <a:latin typeface="黑体" panose="02010609060101010101" pitchFamily="49" charset="-122"/>
                <a:ea typeface="黑体" panose="02010609060101010101" pitchFamily="49" charset="-122"/>
                <a:cs typeface="方正粗黑宋简体" panose="02000000000000000000" charset="-122"/>
              </a:rPr>
              <a:t>第一个</a:t>
            </a:r>
            <a:r>
              <a:rPr lang="zh-CN" altLang="en-US" sz="2100" dirty="0">
                <a:solidFill>
                  <a:schemeClr val="tx1">
                    <a:lumMod val="75000"/>
                    <a:lumOff val="25000"/>
                  </a:schemeClr>
                </a:solidFill>
                <a:latin typeface="黑体" panose="02010609060101010101" pitchFamily="49" charset="-122"/>
                <a:ea typeface="黑体" panose="02010609060101010101" pitchFamily="49" charset="-122"/>
                <a:cs typeface="方正粗黑宋简体" panose="02000000000000000000" charset="-122"/>
              </a:rPr>
              <a:t>不平等条约</a:t>
            </a:r>
            <a:r>
              <a:rPr lang="en-US" altLang="zh-CN" sz="2100" dirty="0">
                <a:solidFill>
                  <a:schemeClr val="tx1">
                    <a:lumMod val="75000"/>
                    <a:lumOff val="25000"/>
                  </a:schemeClr>
                </a:solidFill>
                <a:latin typeface="黑体" panose="02010609060101010101" pitchFamily="49" charset="-122"/>
                <a:ea typeface="黑体" panose="02010609060101010101" pitchFamily="49" charset="-122"/>
                <a:cs typeface="方正粗黑宋简体" panose="02000000000000000000" charset="-122"/>
              </a:rPr>
              <a:t>——</a:t>
            </a:r>
            <a:r>
              <a:rPr lang="zh-CN" altLang="en-US" sz="2100" dirty="0">
                <a:solidFill>
                  <a:schemeClr val="tx1">
                    <a:lumMod val="75000"/>
                    <a:lumOff val="25000"/>
                  </a:schemeClr>
                </a:solidFill>
                <a:latin typeface="黑体" panose="02010609060101010101" pitchFamily="49" charset="-122"/>
                <a:ea typeface="黑体" panose="02010609060101010101" pitchFamily="49" charset="-122"/>
                <a:cs typeface="方正粗黑宋简体" panose="02000000000000000000" charset="-122"/>
              </a:rPr>
              <a:t>中英</a:t>
            </a:r>
            <a:r>
              <a:rPr lang="en-US" altLang="zh-CN" sz="2100" dirty="0">
                <a:solidFill>
                  <a:schemeClr val="tx1">
                    <a:lumMod val="75000"/>
                    <a:lumOff val="25000"/>
                  </a:schemeClr>
                </a:solidFill>
                <a:latin typeface="黑体" panose="02010609060101010101" pitchFamily="49" charset="-122"/>
                <a:ea typeface="黑体" panose="02010609060101010101" pitchFamily="49" charset="-122"/>
                <a:cs typeface="方正粗黑宋简体" panose="02000000000000000000" charset="-122"/>
              </a:rPr>
              <a:t>《</a:t>
            </a:r>
            <a:r>
              <a:rPr lang="zh-CN" altLang="en-US" sz="2100" dirty="0">
                <a:solidFill>
                  <a:schemeClr val="tx1">
                    <a:lumMod val="75000"/>
                    <a:lumOff val="25000"/>
                  </a:schemeClr>
                </a:solidFill>
                <a:latin typeface="黑体" panose="02010609060101010101" pitchFamily="49" charset="-122"/>
                <a:ea typeface="黑体" panose="02010609060101010101" pitchFamily="49" charset="-122"/>
                <a:cs typeface="方正粗黑宋简体" panose="02000000000000000000" charset="-122"/>
              </a:rPr>
              <a:t>南京条约</a:t>
            </a:r>
            <a:r>
              <a:rPr lang="en-US" altLang="zh-CN" sz="2100" dirty="0" smtClean="0">
                <a:solidFill>
                  <a:schemeClr val="tx1">
                    <a:lumMod val="75000"/>
                    <a:lumOff val="25000"/>
                  </a:schemeClr>
                </a:solidFill>
                <a:latin typeface="黑体" panose="02010609060101010101" pitchFamily="49" charset="-122"/>
                <a:ea typeface="黑体" panose="02010609060101010101" pitchFamily="49" charset="-122"/>
                <a:cs typeface="方正粗黑宋简体" panose="02000000000000000000" charset="-122"/>
              </a:rPr>
              <a:t>》</a:t>
            </a:r>
            <a:endParaRPr lang="zh-CN" altLang="en-US" sz="2100" dirty="0">
              <a:solidFill>
                <a:schemeClr val="tx1">
                  <a:lumMod val="75000"/>
                  <a:lumOff val="25000"/>
                </a:schemeClr>
              </a:solidFill>
              <a:latin typeface="黑体" panose="02010609060101010101" pitchFamily="49" charset="-122"/>
              <a:ea typeface="黑体" panose="02010609060101010101" pitchFamily="49" charset="-122"/>
              <a:cs typeface="方正粗黑宋简体" panose="02000000000000000000" charset="-122"/>
            </a:endParaRPr>
          </a:p>
        </p:txBody>
      </p:sp>
      <p:graphicFrame>
        <p:nvGraphicFramePr>
          <p:cNvPr id="17" name="表格 16"/>
          <p:cNvGraphicFramePr/>
          <p:nvPr>
            <p:custDataLst>
              <p:tags r:id="rId4"/>
            </p:custDataLst>
          </p:nvPr>
        </p:nvGraphicFramePr>
        <p:xfrm>
          <a:off x="323528" y="1841651"/>
          <a:ext cx="8538913" cy="2962347"/>
        </p:xfrm>
        <a:graphic>
          <a:graphicData uri="http://schemas.openxmlformats.org/drawingml/2006/table">
            <a:tbl>
              <a:tblPr/>
              <a:tblGrid>
                <a:gridCol w="978073"/>
                <a:gridCol w="2910359"/>
                <a:gridCol w="4650481"/>
              </a:tblGrid>
              <a:tr h="382979">
                <a:tc>
                  <a:txBody>
                    <a:bodyPr/>
                    <a:lstStyle>
                      <a:lvl1pPr marL="341630" lvl="0" indent="-341630" algn="l" rtl="0" eaLnBrk="0" fontAlgn="base" hangingPunct="0">
                        <a:spcBef>
                          <a:spcPct val="20000"/>
                        </a:spcBef>
                        <a:spcAft>
                          <a:spcPct val="0"/>
                        </a:spcAft>
                        <a:buClrTx/>
                        <a:buSzTx/>
                        <a:buFontTx/>
                        <a:buChar char="•"/>
                        <a:defRPr sz="1800">
                          <a:solidFill>
                            <a:schemeClr val="accent2"/>
                          </a:solidFill>
                          <a:latin typeface="+mn-lt"/>
                          <a:ea typeface="+mn-ea"/>
                          <a:cs typeface="+mn-cs"/>
                        </a:defRPr>
                      </a:lvl1pPr>
                      <a:lvl2pPr marL="741680" lvl="1" indent="-284480" algn="l" rtl="0" eaLnBrk="0" fontAlgn="base" hangingPunct="0">
                        <a:spcBef>
                          <a:spcPct val="20000"/>
                        </a:spcBef>
                        <a:spcAft>
                          <a:spcPct val="0"/>
                        </a:spcAft>
                        <a:buClrTx/>
                        <a:buSzTx/>
                        <a:buFontTx/>
                        <a:buChar char="–"/>
                        <a:defRPr sz="1800">
                          <a:solidFill>
                            <a:schemeClr val="accent2"/>
                          </a:solidFill>
                          <a:latin typeface="+mn-lt"/>
                          <a:ea typeface="仿宋_GB2312" pitchFamily="49" charset="-122"/>
                        </a:defRPr>
                      </a:lvl2pPr>
                      <a:lvl3pPr marL="1141730" lvl="2" indent="-227330" algn="l" rtl="0" eaLnBrk="0" fontAlgn="base" hangingPunct="0">
                        <a:spcBef>
                          <a:spcPct val="20000"/>
                        </a:spcBef>
                        <a:spcAft>
                          <a:spcPct val="0"/>
                        </a:spcAft>
                        <a:buClrTx/>
                        <a:buSzTx/>
                        <a:buFontTx/>
                        <a:buChar char="•"/>
                        <a:defRPr sz="2000">
                          <a:solidFill>
                            <a:schemeClr val="tx1"/>
                          </a:solidFill>
                          <a:latin typeface="+mn-lt"/>
                          <a:ea typeface="宋体" panose="02010600030101010101" pitchFamily="2" charset="-122"/>
                        </a:defRPr>
                      </a:lvl3pPr>
                      <a:lvl4pPr marL="1598930" lvl="3"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4pPr>
                      <a:lvl5pPr marL="2056130" lvl="4"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5pPr>
                    </a:lstStyle>
                    <a:p>
                      <a:pPr marL="0" lvl="0" indent="0" algn="ctr">
                        <a:buNone/>
                      </a:pPr>
                      <a:r>
                        <a:rPr lang="zh-CN" altLang="en-US" sz="2000" b="1" dirty="0">
                          <a:solidFill>
                            <a:schemeClr val="tx1"/>
                          </a:solidFill>
                          <a:latin typeface="黑体" panose="02010609060101010101" pitchFamily="49" charset="-122"/>
                          <a:ea typeface="黑体" panose="02010609060101010101" pitchFamily="49" charset="-122"/>
                        </a:rPr>
                        <a:t>条款</a:t>
                      </a:r>
                      <a:endParaRPr lang="zh-CN" altLang="en-US" sz="2000" b="1" dirty="0">
                        <a:solidFill>
                          <a:schemeClr val="tx1"/>
                        </a:solidFill>
                        <a:latin typeface="黑体" panose="02010609060101010101" pitchFamily="49" charset="-122"/>
                        <a:ea typeface="黑体" panose="02010609060101010101" pitchFamily="49" charset="-122"/>
                      </a:endParaRPr>
                    </a:p>
                  </a:txBody>
                  <a:tcPr marL="91401" marR="91401" marT="45700" marB="4570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lumMod val="20000"/>
                        <a:lumOff val="80000"/>
                      </a:schemeClr>
                    </a:solidFill>
                  </a:tcPr>
                </a:tc>
                <a:tc>
                  <a:txBody>
                    <a:bodyPr/>
                    <a:lstStyle>
                      <a:lvl1pPr marL="341630" lvl="0" indent="-341630" algn="l" rtl="0" eaLnBrk="0" fontAlgn="base" hangingPunct="0">
                        <a:spcBef>
                          <a:spcPct val="20000"/>
                        </a:spcBef>
                        <a:spcAft>
                          <a:spcPct val="0"/>
                        </a:spcAft>
                        <a:buClrTx/>
                        <a:buSzTx/>
                        <a:buFontTx/>
                        <a:buChar char="•"/>
                        <a:defRPr sz="1800">
                          <a:solidFill>
                            <a:schemeClr val="accent2"/>
                          </a:solidFill>
                          <a:latin typeface="+mn-lt"/>
                          <a:ea typeface="+mn-ea"/>
                          <a:cs typeface="+mn-cs"/>
                        </a:defRPr>
                      </a:lvl1pPr>
                      <a:lvl2pPr marL="741680" lvl="1" indent="-284480" algn="l" rtl="0" eaLnBrk="0" fontAlgn="base" hangingPunct="0">
                        <a:spcBef>
                          <a:spcPct val="20000"/>
                        </a:spcBef>
                        <a:spcAft>
                          <a:spcPct val="0"/>
                        </a:spcAft>
                        <a:buClrTx/>
                        <a:buSzTx/>
                        <a:buFontTx/>
                        <a:buChar char="–"/>
                        <a:defRPr sz="1800">
                          <a:solidFill>
                            <a:schemeClr val="accent2"/>
                          </a:solidFill>
                          <a:latin typeface="+mn-lt"/>
                          <a:ea typeface="仿宋_GB2312" pitchFamily="49" charset="-122"/>
                        </a:defRPr>
                      </a:lvl2pPr>
                      <a:lvl3pPr marL="1141730" lvl="2" indent="-227330" algn="l" rtl="0" eaLnBrk="0" fontAlgn="base" hangingPunct="0">
                        <a:spcBef>
                          <a:spcPct val="20000"/>
                        </a:spcBef>
                        <a:spcAft>
                          <a:spcPct val="0"/>
                        </a:spcAft>
                        <a:buClrTx/>
                        <a:buSzTx/>
                        <a:buFontTx/>
                        <a:buChar char="•"/>
                        <a:defRPr sz="2000">
                          <a:solidFill>
                            <a:schemeClr val="tx1"/>
                          </a:solidFill>
                          <a:latin typeface="+mn-lt"/>
                          <a:ea typeface="宋体" panose="02010600030101010101" pitchFamily="2" charset="-122"/>
                        </a:defRPr>
                      </a:lvl3pPr>
                      <a:lvl4pPr marL="1598930" lvl="3"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4pPr>
                      <a:lvl5pPr marL="2056130" lvl="4"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5pPr>
                    </a:lstStyle>
                    <a:p>
                      <a:pPr marL="0" lvl="0" indent="0" algn="ctr">
                        <a:buNone/>
                      </a:pPr>
                      <a:r>
                        <a:rPr lang="zh-CN" altLang="en-US" sz="2000" b="1" dirty="0">
                          <a:solidFill>
                            <a:schemeClr val="tx1"/>
                          </a:solidFill>
                          <a:latin typeface="黑体" panose="02010609060101010101" pitchFamily="49" charset="-122"/>
                          <a:ea typeface="黑体" panose="02010609060101010101" pitchFamily="49" charset="-122"/>
                        </a:rPr>
                        <a:t>主要内容</a:t>
                      </a:r>
                      <a:endParaRPr lang="zh-CN" altLang="en-US" sz="2000" b="1" dirty="0">
                        <a:solidFill>
                          <a:schemeClr val="tx1"/>
                        </a:solidFill>
                        <a:latin typeface="黑体" panose="02010609060101010101" pitchFamily="49" charset="-122"/>
                        <a:ea typeface="黑体" panose="02010609060101010101" pitchFamily="49" charset="-122"/>
                      </a:endParaRPr>
                    </a:p>
                  </a:txBody>
                  <a:tcPr marL="91401" marR="91401" marT="45700" marB="457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FFFC1"/>
                    </a:solidFill>
                  </a:tcPr>
                </a:tc>
                <a:tc>
                  <a:txBody>
                    <a:bodyPr/>
                    <a:lstStyle>
                      <a:lvl1pPr marL="341630" lvl="0" indent="-341630" algn="l" rtl="0" eaLnBrk="0" fontAlgn="base" hangingPunct="0">
                        <a:spcBef>
                          <a:spcPct val="20000"/>
                        </a:spcBef>
                        <a:spcAft>
                          <a:spcPct val="0"/>
                        </a:spcAft>
                        <a:buClrTx/>
                        <a:buSzTx/>
                        <a:buFontTx/>
                        <a:buChar char="•"/>
                        <a:defRPr sz="1800">
                          <a:solidFill>
                            <a:schemeClr val="accent2"/>
                          </a:solidFill>
                          <a:latin typeface="+mn-lt"/>
                          <a:ea typeface="+mn-ea"/>
                          <a:cs typeface="+mn-cs"/>
                        </a:defRPr>
                      </a:lvl1pPr>
                      <a:lvl2pPr marL="741680" lvl="1" indent="-284480" algn="l" rtl="0" eaLnBrk="0" fontAlgn="base" hangingPunct="0">
                        <a:spcBef>
                          <a:spcPct val="20000"/>
                        </a:spcBef>
                        <a:spcAft>
                          <a:spcPct val="0"/>
                        </a:spcAft>
                        <a:buClrTx/>
                        <a:buSzTx/>
                        <a:buFontTx/>
                        <a:buChar char="–"/>
                        <a:defRPr sz="1800">
                          <a:solidFill>
                            <a:schemeClr val="accent2"/>
                          </a:solidFill>
                          <a:latin typeface="+mn-lt"/>
                          <a:ea typeface="仿宋_GB2312" pitchFamily="49" charset="-122"/>
                        </a:defRPr>
                      </a:lvl2pPr>
                      <a:lvl3pPr marL="1141730" lvl="2" indent="-227330" algn="l" rtl="0" eaLnBrk="0" fontAlgn="base" hangingPunct="0">
                        <a:spcBef>
                          <a:spcPct val="20000"/>
                        </a:spcBef>
                        <a:spcAft>
                          <a:spcPct val="0"/>
                        </a:spcAft>
                        <a:buClrTx/>
                        <a:buSzTx/>
                        <a:buFontTx/>
                        <a:buChar char="•"/>
                        <a:defRPr sz="2000">
                          <a:solidFill>
                            <a:schemeClr val="tx1"/>
                          </a:solidFill>
                          <a:latin typeface="+mn-lt"/>
                          <a:ea typeface="宋体" panose="02010600030101010101" pitchFamily="2" charset="-122"/>
                        </a:defRPr>
                      </a:lvl3pPr>
                      <a:lvl4pPr marL="1598930" lvl="3"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4pPr>
                      <a:lvl5pPr marL="2056130" lvl="4"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5pPr>
                    </a:lstStyle>
                    <a:p>
                      <a:pPr marL="0" lvl="0" indent="0" algn="ctr">
                        <a:buNone/>
                      </a:pPr>
                      <a:r>
                        <a:rPr lang="zh-CN" altLang="en-US" sz="2000" b="1" dirty="0">
                          <a:solidFill>
                            <a:schemeClr val="tx1"/>
                          </a:solidFill>
                          <a:latin typeface="黑体" panose="02010609060101010101" pitchFamily="49" charset="-122"/>
                          <a:ea typeface="黑体" panose="02010609060101010101" pitchFamily="49" charset="-122"/>
                        </a:rPr>
                        <a:t>危害</a:t>
                      </a:r>
                      <a:endParaRPr lang="zh-CN" altLang="en-US" sz="2000" b="1" dirty="0">
                        <a:solidFill>
                          <a:schemeClr val="tx1"/>
                        </a:solidFill>
                        <a:latin typeface="黑体" panose="02010609060101010101" pitchFamily="49" charset="-122"/>
                        <a:ea typeface="黑体" panose="02010609060101010101" pitchFamily="49" charset="-122"/>
                      </a:endParaRPr>
                    </a:p>
                  </a:txBody>
                  <a:tcPr marL="91401" marR="91401" marT="45700" marB="4570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rgbClr val="FFFFC1"/>
                    </a:solidFill>
                  </a:tcPr>
                </a:tc>
              </a:tr>
              <a:tr h="405907">
                <a:tc>
                  <a:txBody>
                    <a:bodyPr/>
                    <a:lstStyle>
                      <a:lvl1pPr marL="341630" lvl="0" indent="-341630" algn="l" rtl="0" eaLnBrk="0" fontAlgn="base" hangingPunct="0">
                        <a:spcBef>
                          <a:spcPct val="20000"/>
                        </a:spcBef>
                        <a:spcAft>
                          <a:spcPct val="0"/>
                        </a:spcAft>
                        <a:buClrTx/>
                        <a:buSzTx/>
                        <a:buFontTx/>
                        <a:buChar char="•"/>
                        <a:defRPr sz="1800">
                          <a:solidFill>
                            <a:schemeClr val="accent2"/>
                          </a:solidFill>
                          <a:latin typeface="+mn-lt"/>
                          <a:ea typeface="+mn-ea"/>
                          <a:cs typeface="+mn-cs"/>
                        </a:defRPr>
                      </a:lvl1pPr>
                      <a:lvl2pPr marL="741680" lvl="1" indent="-284480" algn="l" rtl="0" eaLnBrk="0" fontAlgn="base" hangingPunct="0">
                        <a:spcBef>
                          <a:spcPct val="20000"/>
                        </a:spcBef>
                        <a:spcAft>
                          <a:spcPct val="0"/>
                        </a:spcAft>
                        <a:buClrTx/>
                        <a:buSzTx/>
                        <a:buFontTx/>
                        <a:buChar char="–"/>
                        <a:defRPr sz="1800">
                          <a:solidFill>
                            <a:schemeClr val="accent2"/>
                          </a:solidFill>
                          <a:latin typeface="+mn-lt"/>
                          <a:ea typeface="仿宋_GB2312" pitchFamily="49" charset="-122"/>
                        </a:defRPr>
                      </a:lvl2pPr>
                      <a:lvl3pPr marL="1141730" lvl="2" indent="-227330" algn="l" rtl="0" eaLnBrk="0" fontAlgn="base" hangingPunct="0">
                        <a:spcBef>
                          <a:spcPct val="20000"/>
                        </a:spcBef>
                        <a:spcAft>
                          <a:spcPct val="0"/>
                        </a:spcAft>
                        <a:buClrTx/>
                        <a:buSzTx/>
                        <a:buFontTx/>
                        <a:buChar char="•"/>
                        <a:defRPr sz="2000">
                          <a:solidFill>
                            <a:schemeClr val="tx1"/>
                          </a:solidFill>
                          <a:latin typeface="+mn-lt"/>
                          <a:ea typeface="宋体" panose="02010600030101010101" pitchFamily="2" charset="-122"/>
                        </a:defRPr>
                      </a:lvl3pPr>
                      <a:lvl4pPr marL="1598930" lvl="3"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4pPr>
                      <a:lvl5pPr marL="2056130" lvl="4"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5pPr>
                    </a:lstStyle>
                    <a:p>
                      <a:pPr marL="0" lvl="0" indent="0" algn="ctr">
                        <a:buNone/>
                      </a:pPr>
                      <a:endParaRPr lang="zh-CN" altLang="en-US" sz="2800" b="0" dirty="0">
                        <a:solidFill>
                          <a:schemeClr val="tx1"/>
                        </a:solidFill>
                        <a:latin typeface="方正粗黑宋简体" panose="02000000000000000000" charset="-122"/>
                        <a:ea typeface="方正粗黑宋简体" panose="02000000000000000000" charset="-122"/>
                        <a:sym typeface="+mn-ea"/>
                      </a:endParaRPr>
                    </a:p>
                  </a:txBody>
                  <a:tcPr marL="91401" marR="91401" marT="45700" marB="4570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lumMod val="20000"/>
                        <a:lumOff val="80000"/>
                      </a:schemeClr>
                    </a:solidFill>
                  </a:tcPr>
                </a:tc>
                <a:tc>
                  <a:txBody>
                    <a:bodyPr/>
                    <a:lstStyle>
                      <a:lvl1pPr marL="341630" lvl="0" indent="-341630" algn="l" rtl="0" eaLnBrk="0" fontAlgn="base" hangingPunct="0">
                        <a:spcBef>
                          <a:spcPct val="20000"/>
                        </a:spcBef>
                        <a:spcAft>
                          <a:spcPct val="0"/>
                        </a:spcAft>
                        <a:buClrTx/>
                        <a:buSzTx/>
                        <a:buFontTx/>
                        <a:buChar char="•"/>
                        <a:defRPr sz="1800">
                          <a:solidFill>
                            <a:schemeClr val="accent2"/>
                          </a:solidFill>
                          <a:latin typeface="+mn-lt"/>
                          <a:ea typeface="+mn-ea"/>
                          <a:cs typeface="+mn-cs"/>
                        </a:defRPr>
                      </a:lvl1pPr>
                      <a:lvl2pPr marL="741680" lvl="1" indent="-284480" algn="l" rtl="0" eaLnBrk="0" fontAlgn="base" hangingPunct="0">
                        <a:spcBef>
                          <a:spcPct val="20000"/>
                        </a:spcBef>
                        <a:spcAft>
                          <a:spcPct val="0"/>
                        </a:spcAft>
                        <a:buClrTx/>
                        <a:buSzTx/>
                        <a:buFontTx/>
                        <a:buChar char="–"/>
                        <a:defRPr sz="1800">
                          <a:solidFill>
                            <a:schemeClr val="accent2"/>
                          </a:solidFill>
                          <a:latin typeface="+mn-lt"/>
                          <a:ea typeface="仿宋_GB2312" pitchFamily="49" charset="-122"/>
                        </a:defRPr>
                      </a:lvl2pPr>
                      <a:lvl3pPr marL="1141730" lvl="2" indent="-227330" algn="l" rtl="0" eaLnBrk="0" fontAlgn="base" hangingPunct="0">
                        <a:spcBef>
                          <a:spcPct val="20000"/>
                        </a:spcBef>
                        <a:spcAft>
                          <a:spcPct val="0"/>
                        </a:spcAft>
                        <a:buClrTx/>
                        <a:buSzTx/>
                        <a:buFontTx/>
                        <a:buChar char="•"/>
                        <a:defRPr sz="2000">
                          <a:solidFill>
                            <a:schemeClr val="tx1"/>
                          </a:solidFill>
                          <a:latin typeface="+mn-lt"/>
                          <a:ea typeface="宋体" panose="02010600030101010101" pitchFamily="2" charset="-122"/>
                        </a:defRPr>
                      </a:lvl3pPr>
                      <a:lvl4pPr marL="1598930" lvl="3"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4pPr>
                      <a:lvl5pPr marL="2056130" lvl="4"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5pPr>
                    </a:lstStyle>
                    <a:p>
                      <a:pPr marL="0" lvl="0" indent="0" algn="ctr">
                        <a:buNone/>
                      </a:pPr>
                      <a:endParaRPr lang="zh-CN" altLang="en-US" sz="2800" b="0" dirty="0">
                        <a:solidFill>
                          <a:schemeClr val="tx1"/>
                        </a:solidFill>
                        <a:latin typeface="方正粗黑宋简体" panose="02000000000000000000" charset="-122"/>
                        <a:ea typeface="方正粗黑宋简体" panose="02000000000000000000" charset="-122"/>
                      </a:endParaRPr>
                    </a:p>
                  </a:txBody>
                  <a:tcPr marL="91401" marR="91401" marT="45700" marB="457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1630" lvl="0" indent="-341630" algn="l" rtl="0" eaLnBrk="0" fontAlgn="base" hangingPunct="0">
                        <a:spcBef>
                          <a:spcPct val="20000"/>
                        </a:spcBef>
                        <a:spcAft>
                          <a:spcPct val="0"/>
                        </a:spcAft>
                        <a:buClrTx/>
                        <a:buSzTx/>
                        <a:buFontTx/>
                        <a:buChar char="•"/>
                        <a:defRPr sz="1800">
                          <a:solidFill>
                            <a:schemeClr val="accent2"/>
                          </a:solidFill>
                          <a:latin typeface="+mn-lt"/>
                          <a:ea typeface="+mn-ea"/>
                          <a:cs typeface="+mn-cs"/>
                        </a:defRPr>
                      </a:lvl1pPr>
                      <a:lvl2pPr marL="741680" lvl="1" indent="-284480" algn="l" rtl="0" eaLnBrk="0" fontAlgn="base" hangingPunct="0">
                        <a:spcBef>
                          <a:spcPct val="20000"/>
                        </a:spcBef>
                        <a:spcAft>
                          <a:spcPct val="0"/>
                        </a:spcAft>
                        <a:buClrTx/>
                        <a:buSzTx/>
                        <a:buFontTx/>
                        <a:buChar char="–"/>
                        <a:defRPr sz="1800">
                          <a:solidFill>
                            <a:schemeClr val="accent2"/>
                          </a:solidFill>
                          <a:latin typeface="+mn-lt"/>
                          <a:ea typeface="仿宋_GB2312" pitchFamily="49" charset="-122"/>
                        </a:defRPr>
                      </a:lvl2pPr>
                      <a:lvl3pPr marL="1141730" lvl="2" indent="-227330" algn="l" rtl="0" eaLnBrk="0" fontAlgn="base" hangingPunct="0">
                        <a:spcBef>
                          <a:spcPct val="20000"/>
                        </a:spcBef>
                        <a:spcAft>
                          <a:spcPct val="0"/>
                        </a:spcAft>
                        <a:buClrTx/>
                        <a:buSzTx/>
                        <a:buFontTx/>
                        <a:buChar char="•"/>
                        <a:defRPr sz="2000">
                          <a:solidFill>
                            <a:schemeClr val="tx1"/>
                          </a:solidFill>
                          <a:latin typeface="+mn-lt"/>
                          <a:ea typeface="宋体" panose="02010600030101010101" pitchFamily="2" charset="-122"/>
                        </a:defRPr>
                      </a:lvl3pPr>
                      <a:lvl4pPr marL="1598930" lvl="3"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4pPr>
                      <a:lvl5pPr marL="2056130" lvl="4"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5pPr>
                    </a:lstStyle>
                    <a:p>
                      <a:pPr marL="0" lvl="0" indent="0" algn="ctr">
                        <a:buNone/>
                      </a:pPr>
                      <a:endParaRPr lang="zh-CN" altLang="en-US" sz="2800" b="0" dirty="0">
                        <a:solidFill>
                          <a:schemeClr val="tx1"/>
                        </a:solidFill>
                        <a:latin typeface="方正粗黑宋简体" panose="02000000000000000000" charset="-122"/>
                        <a:ea typeface="方正粗黑宋简体" panose="02000000000000000000" charset="-122"/>
                      </a:endParaRPr>
                    </a:p>
                  </a:txBody>
                  <a:tcPr marL="91401" marR="91401" marT="45700" marB="4570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391843">
                <a:tc>
                  <a:txBody>
                    <a:bodyPr/>
                    <a:lstStyle>
                      <a:lvl1pPr marL="341630" lvl="0" indent="-341630" algn="l" rtl="0" eaLnBrk="0" fontAlgn="base" hangingPunct="0">
                        <a:spcBef>
                          <a:spcPct val="20000"/>
                        </a:spcBef>
                        <a:spcAft>
                          <a:spcPct val="0"/>
                        </a:spcAft>
                        <a:buClrTx/>
                        <a:buSzTx/>
                        <a:buFontTx/>
                        <a:buChar char="•"/>
                        <a:defRPr sz="1800">
                          <a:solidFill>
                            <a:schemeClr val="accent2"/>
                          </a:solidFill>
                          <a:latin typeface="+mn-lt"/>
                          <a:ea typeface="+mn-ea"/>
                          <a:cs typeface="+mn-cs"/>
                        </a:defRPr>
                      </a:lvl1pPr>
                      <a:lvl2pPr marL="741680" lvl="1" indent="-284480" algn="l" rtl="0" eaLnBrk="0" fontAlgn="base" hangingPunct="0">
                        <a:spcBef>
                          <a:spcPct val="20000"/>
                        </a:spcBef>
                        <a:spcAft>
                          <a:spcPct val="0"/>
                        </a:spcAft>
                        <a:buClrTx/>
                        <a:buSzTx/>
                        <a:buFontTx/>
                        <a:buChar char="–"/>
                        <a:defRPr sz="1800">
                          <a:solidFill>
                            <a:schemeClr val="accent2"/>
                          </a:solidFill>
                          <a:latin typeface="+mn-lt"/>
                          <a:ea typeface="仿宋_GB2312" pitchFamily="49" charset="-122"/>
                        </a:defRPr>
                      </a:lvl2pPr>
                      <a:lvl3pPr marL="1141730" lvl="2" indent="-227330" algn="l" rtl="0" eaLnBrk="0" fontAlgn="base" hangingPunct="0">
                        <a:spcBef>
                          <a:spcPct val="20000"/>
                        </a:spcBef>
                        <a:spcAft>
                          <a:spcPct val="0"/>
                        </a:spcAft>
                        <a:buClrTx/>
                        <a:buSzTx/>
                        <a:buFontTx/>
                        <a:buChar char="•"/>
                        <a:defRPr sz="2000">
                          <a:solidFill>
                            <a:schemeClr val="tx1"/>
                          </a:solidFill>
                          <a:latin typeface="+mn-lt"/>
                          <a:ea typeface="宋体" panose="02010600030101010101" pitchFamily="2" charset="-122"/>
                        </a:defRPr>
                      </a:lvl3pPr>
                      <a:lvl4pPr marL="1598930" lvl="3"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4pPr>
                      <a:lvl5pPr marL="2056130" lvl="4"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5pPr>
                    </a:lstStyle>
                    <a:p>
                      <a:pPr marL="0" lvl="0" indent="0" algn="ctr">
                        <a:buNone/>
                      </a:pPr>
                      <a:endParaRPr lang="zh-CN" altLang="en-US" sz="2800" b="0" dirty="0">
                        <a:solidFill>
                          <a:schemeClr val="tx1"/>
                        </a:solidFill>
                        <a:latin typeface="方正粗黑宋简体" panose="02000000000000000000" charset="-122"/>
                        <a:ea typeface="方正粗黑宋简体" panose="02000000000000000000" charset="-122"/>
                        <a:sym typeface="+mn-ea"/>
                      </a:endParaRPr>
                    </a:p>
                  </a:txBody>
                  <a:tcPr marL="91401" marR="91401" marT="45700" marB="4570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lumMod val="20000"/>
                        <a:lumOff val="80000"/>
                      </a:schemeClr>
                    </a:solidFill>
                  </a:tcPr>
                </a:tc>
                <a:tc>
                  <a:txBody>
                    <a:bodyPr/>
                    <a:lstStyle>
                      <a:lvl1pPr marL="341630" lvl="0" indent="-341630" algn="l" rtl="0" eaLnBrk="0" fontAlgn="base" hangingPunct="0">
                        <a:spcBef>
                          <a:spcPct val="20000"/>
                        </a:spcBef>
                        <a:spcAft>
                          <a:spcPct val="0"/>
                        </a:spcAft>
                        <a:buClrTx/>
                        <a:buSzTx/>
                        <a:buFontTx/>
                        <a:buChar char="•"/>
                        <a:defRPr sz="1800">
                          <a:solidFill>
                            <a:schemeClr val="accent2"/>
                          </a:solidFill>
                          <a:latin typeface="+mn-lt"/>
                          <a:ea typeface="+mn-ea"/>
                          <a:cs typeface="+mn-cs"/>
                        </a:defRPr>
                      </a:lvl1pPr>
                      <a:lvl2pPr marL="741680" lvl="1" indent="-284480" algn="l" rtl="0" eaLnBrk="0" fontAlgn="base" hangingPunct="0">
                        <a:spcBef>
                          <a:spcPct val="20000"/>
                        </a:spcBef>
                        <a:spcAft>
                          <a:spcPct val="0"/>
                        </a:spcAft>
                        <a:buClrTx/>
                        <a:buSzTx/>
                        <a:buFontTx/>
                        <a:buChar char="–"/>
                        <a:defRPr sz="1800">
                          <a:solidFill>
                            <a:schemeClr val="accent2"/>
                          </a:solidFill>
                          <a:latin typeface="+mn-lt"/>
                          <a:ea typeface="仿宋_GB2312" pitchFamily="49" charset="-122"/>
                        </a:defRPr>
                      </a:lvl2pPr>
                      <a:lvl3pPr marL="1141730" lvl="2" indent="-227330" algn="l" rtl="0" eaLnBrk="0" fontAlgn="base" hangingPunct="0">
                        <a:spcBef>
                          <a:spcPct val="20000"/>
                        </a:spcBef>
                        <a:spcAft>
                          <a:spcPct val="0"/>
                        </a:spcAft>
                        <a:buClrTx/>
                        <a:buSzTx/>
                        <a:buFontTx/>
                        <a:buChar char="•"/>
                        <a:defRPr sz="2000">
                          <a:solidFill>
                            <a:schemeClr val="tx1"/>
                          </a:solidFill>
                          <a:latin typeface="+mn-lt"/>
                          <a:ea typeface="宋体" panose="02010600030101010101" pitchFamily="2" charset="-122"/>
                        </a:defRPr>
                      </a:lvl3pPr>
                      <a:lvl4pPr marL="1598930" lvl="3"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4pPr>
                      <a:lvl5pPr marL="2056130" lvl="4"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5pPr>
                    </a:lstStyle>
                    <a:p>
                      <a:pPr marL="0" lvl="0" indent="0" algn="ctr">
                        <a:buNone/>
                      </a:pPr>
                      <a:endParaRPr lang="zh-CN" altLang="en-US" sz="2800" b="0" dirty="0">
                        <a:solidFill>
                          <a:schemeClr val="tx1"/>
                        </a:solidFill>
                        <a:latin typeface="方正粗黑宋简体" panose="02000000000000000000" charset="-122"/>
                        <a:ea typeface="方正粗黑宋简体" panose="02000000000000000000" charset="-122"/>
                      </a:endParaRPr>
                    </a:p>
                  </a:txBody>
                  <a:tcPr marL="91401" marR="91401" marT="45700" marB="457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1630" lvl="0" indent="-341630" algn="l" rtl="0" eaLnBrk="0" fontAlgn="base" hangingPunct="0">
                        <a:spcBef>
                          <a:spcPct val="20000"/>
                        </a:spcBef>
                        <a:spcAft>
                          <a:spcPct val="0"/>
                        </a:spcAft>
                        <a:buClrTx/>
                        <a:buSzTx/>
                        <a:buFontTx/>
                        <a:buChar char="•"/>
                        <a:defRPr sz="1800">
                          <a:solidFill>
                            <a:schemeClr val="accent2"/>
                          </a:solidFill>
                          <a:latin typeface="+mn-lt"/>
                          <a:ea typeface="+mn-ea"/>
                          <a:cs typeface="+mn-cs"/>
                        </a:defRPr>
                      </a:lvl1pPr>
                      <a:lvl2pPr marL="741680" lvl="1" indent="-284480" algn="l" rtl="0" eaLnBrk="0" fontAlgn="base" hangingPunct="0">
                        <a:spcBef>
                          <a:spcPct val="20000"/>
                        </a:spcBef>
                        <a:spcAft>
                          <a:spcPct val="0"/>
                        </a:spcAft>
                        <a:buClrTx/>
                        <a:buSzTx/>
                        <a:buFontTx/>
                        <a:buChar char="–"/>
                        <a:defRPr sz="1800">
                          <a:solidFill>
                            <a:schemeClr val="accent2"/>
                          </a:solidFill>
                          <a:latin typeface="+mn-lt"/>
                          <a:ea typeface="仿宋_GB2312" pitchFamily="49" charset="-122"/>
                        </a:defRPr>
                      </a:lvl2pPr>
                      <a:lvl3pPr marL="1141730" lvl="2" indent="-227330" algn="l" rtl="0" eaLnBrk="0" fontAlgn="base" hangingPunct="0">
                        <a:spcBef>
                          <a:spcPct val="20000"/>
                        </a:spcBef>
                        <a:spcAft>
                          <a:spcPct val="0"/>
                        </a:spcAft>
                        <a:buClrTx/>
                        <a:buSzTx/>
                        <a:buFontTx/>
                        <a:buChar char="•"/>
                        <a:defRPr sz="2000">
                          <a:solidFill>
                            <a:schemeClr val="tx1"/>
                          </a:solidFill>
                          <a:latin typeface="+mn-lt"/>
                          <a:ea typeface="宋体" panose="02010600030101010101" pitchFamily="2" charset="-122"/>
                        </a:defRPr>
                      </a:lvl3pPr>
                      <a:lvl4pPr marL="1598930" lvl="3"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4pPr>
                      <a:lvl5pPr marL="2056130" lvl="4"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5pPr>
                    </a:lstStyle>
                    <a:p>
                      <a:pPr marL="0" lvl="0" indent="0" algn="ctr">
                        <a:buNone/>
                      </a:pPr>
                      <a:endParaRPr lang="zh-CN" altLang="en-US" sz="2800" b="0" dirty="0">
                        <a:solidFill>
                          <a:schemeClr val="tx1"/>
                        </a:solidFill>
                        <a:latin typeface="方正粗黑宋简体" panose="02000000000000000000" charset="-122"/>
                        <a:ea typeface="方正粗黑宋简体" panose="02000000000000000000" charset="-122"/>
                      </a:endParaRPr>
                    </a:p>
                  </a:txBody>
                  <a:tcPr marL="91401" marR="91401" marT="45700" marB="4570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93402">
                <a:tc>
                  <a:txBody>
                    <a:bodyPr/>
                    <a:lstStyle>
                      <a:lvl1pPr marL="341630" lvl="0" indent="-341630" algn="l" rtl="0" eaLnBrk="0" fontAlgn="base" hangingPunct="0">
                        <a:spcBef>
                          <a:spcPct val="20000"/>
                        </a:spcBef>
                        <a:spcAft>
                          <a:spcPct val="0"/>
                        </a:spcAft>
                        <a:buClrTx/>
                        <a:buSzTx/>
                        <a:buFontTx/>
                        <a:buChar char="•"/>
                        <a:defRPr sz="1800">
                          <a:solidFill>
                            <a:schemeClr val="accent2"/>
                          </a:solidFill>
                          <a:latin typeface="+mn-lt"/>
                          <a:ea typeface="+mn-ea"/>
                          <a:cs typeface="+mn-cs"/>
                        </a:defRPr>
                      </a:lvl1pPr>
                      <a:lvl2pPr marL="741680" lvl="1" indent="-284480" algn="l" rtl="0" eaLnBrk="0" fontAlgn="base" hangingPunct="0">
                        <a:spcBef>
                          <a:spcPct val="20000"/>
                        </a:spcBef>
                        <a:spcAft>
                          <a:spcPct val="0"/>
                        </a:spcAft>
                        <a:buClrTx/>
                        <a:buSzTx/>
                        <a:buFontTx/>
                        <a:buChar char="–"/>
                        <a:defRPr sz="1800">
                          <a:solidFill>
                            <a:schemeClr val="accent2"/>
                          </a:solidFill>
                          <a:latin typeface="+mn-lt"/>
                          <a:ea typeface="仿宋_GB2312" pitchFamily="49" charset="-122"/>
                        </a:defRPr>
                      </a:lvl2pPr>
                      <a:lvl3pPr marL="1141730" lvl="2" indent="-227330" algn="l" rtl="0" eaLnBrk="0" fontAlgn="base" hangingPunct="0">
                        <a:spcBef>
                          <a:spcPct val="20000"/>
                        </a:spcBef>
                        <a:spcAft>
                          <a:spcPct val="0"/>
                        </a:spcAft>
                        <a:buClrTx/>
                        <a:buSzTx/>
                        <a:buFontTx/>
                        <a:buChar char="•"/>
                        <a:defRPr sz="2000">
                          <a:solidFill>
                            <a:schemeClr val="tx1"/>
                          </a:solidFill>
                          <a:latin typeface="+mn-lt"/>
                          <a:ea typeface="宋体" panose="02010600030101010101" pitchFamily="2" charset="-122"/>
                        </a:defRPr>
                      </a:lvl3pPr>
                      <a:lvl4pPr marL="1598930" lvl="3"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4pPr>
                      <a:lvl5pPr marL="2056130" lvl="4"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5pPr>
                    </a:lstStyle>
                    <a:p>
                      <a:pPr marL="0" lvl="0" indent="0" algn="ctr">
                        <a:buNone/>
                      </a:pPr>
                      <a:endParaRPr lang="zh-CN" altLang="en-US" sz="2800" b="0" dirty="0">
                        <a:solidFill>
                          <a:schemeClr val="tx1"/>
                        </a:solidFill>
                        <a:latin typeface="方正粗黑宋简体" panose="02000000000000000000" charset="-122"/>
                        <a:ea typeface="方正粗黑宋简体" panose="02000000000000000000" charset="-122"/>
                      </a:endParaRPr>
                    </a:p>
                  </a:txBody>
                  <a:tcPr marL="91401" marR="91401" marT="45700" marB="4570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lumMod val="20000"/>
                        <a:lumOff val="80000"/>
                      </a:schemeClr>
                    </a:solidFill>
                  </a:tcPr>
                </a:tc>
                <a:tc>
                  <a:txBody>
                    <a:bodyPr/>
                    <a:lstStyle>
                      <a:lvl1pPr marL="341630" lvl="0" indent="-341630" algn="l" rtl="0" eaLnBrk="0" fontAlgn="base" hangingPunct="0">
                        <a:spcBef>
                          <a:spcPct val="20000"/>
                        </a:spcBef>
                        <a:spcAft>
                          <a:spcPct val="0"/>
                        </a:spcAft>
                        <a:buClrTx/>
                        <a:buSzTx/>
                        <a:buFontTx/>
                        <a:buChar char="•"/>
                        <a:defRPr sz="1800">
                          <a:solidFill>
                            <a:schemeClr val="accent2"/>
                          </a:solidFill>
                          <a:latin typeface="+mn-lt"/>
                          <a:ea typeface="+mn-ea"/>
                          <a:cs typeface="+mn-cs"/>
                        </a:defRPr>
                      </a:lvl1pPr>
                      <a:lvl2pPr marL="741680" lvl="1" indent="-284480" algn="l" rtl="0" eaLnBrk="0" fontAlgn="base" hangingPunct="0">
                        <a:spcBef>
                          <a:spcPct val="20000"/>
                        </a:spcBef>
                        <a:spcAft>
                          <a:spcPct val="0"/>
                        </a:spcAft>
                        <a:buClrTx/>
                        <a:buSzTx/>
                        <a:buFontTx/>
                        <a:buChar char="–"/>
                        <a:defRPr sz="1800">
                          <a:solidFill>
                            <a:schemeClr val="accent2"/>
                          </a:solidFill>
                          <a:latin typeface="+mn-lt"/>
                          <a:ea typeface="仿宋_GB2312" pitchFamily="49" charset="-122"/>
                        </a:defRPr>
                      </a:lvl2pPr>
                      <a:lvl3pPr marL="1141730" lvl="2" indent="-227330" algn="l" rtl="0" eaLnBrk="0" fontAlgn="base" hangingPunct="0">
                        <a:spcBef>
                          <a:spcPct val="20000"/>
                        </a:spcBef>
                        <a:spcAft>
                          <a:spcPct val="0"/>
                        </a:spcAft>
                        <a:buClrTx/>
                        <a:buSzTx/>
                        <a:buFontTx/>
                        <a:buChar char="•"/>
                        <a:defRPr sz="2000">
                          <a:solidFill>
                            <a:schemeClr val="tx1"/>
                          </a:solidFill>
                          <a:latin typeface="+mn-lt"/>
                          <a:ea typeface="宋体" panose="02010600030101010101" pitchFamily="2" charset="-122"/>
                        </a:defRPr>
                      </a:lvl3pPr>
                      <a:lvl4pPr marL="1598930" lvl="3"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4pPr>
                      <a:lvl5pPr marL="2056130" lvl="4"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5pPr>
                    </a:lstStyle>
                    <a:p>
                      <a:pPr marL="0" lvl="0" indent="0" algn="ctr">
                        <a:buNone/>
                      </a:pPr>
                      <a:endParaRPr lang="zh-CN" altLang="en-US" sz="2800" b="0" dirty="0">
                        <a:solidFill>
                          <a:schemeClr val="tx1"/>
                        </a:solidFill>
                        <a:latin typeface="方正粗黑宋简体" panose="02000000000000000000" charset="-122"/>
                        <a:ea typeface="方正粗黑宋简体" panose="02000000000000000000" charset="-122"/>
                      </a:endParaRPr>
                    </a:p>
                  </a:txBody>
                  <a:tcPr marL="91401" marR="91401" marT="45700" marB="457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1630" lvl="0" indent="-341630" algn="l" rtl="0" eaLnBrk="0" fontAlgn="base" hangingPunct="0">
                        <a:spcBef>
                          <a:spcPct val="20000"/>
                        </a:spcBef>
                        <a:spcAft>
                          <a:spcPct val="0"/>
                        </a:spcAft>
                        <a:buClrTx/>
                        <a:buSzTx/>
                        <a:buFontTx/>
                        <a:buChar char="•"/>
                        <a:defRPr sz="1800">
                          <a:solidFill>
                            <a:schemeClr val="accent2"/>
                          </a:solidFill>
                          <a:latin typeface="+mn-lt"/>
                          <a:ea typeface="+mn-ea"/>
                          <a:cs typeface="+mn-cs"/>
                        </a:defRPr>
                      </a:lvl1pPr>
                      <a:lvl2pPr marL="741680" lvl="1" indent="-284480" algn="l" rtl="0" eaLnBrk="0" fontAlgn="base" hangingPunct="0">
                        <a:spcBef>
                          <a:spcPct val="20000"/>
                        </a:spcBef>
                        <a:spcAft>
                          <a:spcPct val="0"/>
                        </a:spcAft>
                        <a:buClrTx/>
                        <a:buSzTx/>
                        <a:buFontTx/>
                        <a:buChar char="–"/>
                        <a:defRPr sz="1800">
                          <a:solidFill>
                            <a:schemeClr val="accent2"/>
                          </a:solidFill>
                          <a:latin typeface="+mn-lt"/>
                          <a:ea typeface="仿宋_GB2312" pitchFamily="49" charset="-122"/>
                        </a:defRPr>
                      </a:lvl2pPr>
                      <a:lvl3pPr marL="1141730" lvl="2" indent="-227330" algn="l" rtl="0" eaLnBrk="0" fontAlgn="base" hangingPunct="0">
                        <a:spcBef>
                          <a:spcPct val="20000"/>
                        </a:spcBef>
                        <a:spcAft>
                          <a:spcPct val="0"/>
                        </a:spcAft>
                        <a:buClrTx/>
                        <a:buSzTx/>
                        <a:buFontTx/>
                        <a:buChar char="•"/>
                        <a:defRPr sz="2000">
                          <a:solidFill>
                            <a:schemeClr val="tx1"/>
                          </a:solidFill>
                          <a:latin typeface="+mn-lt"/>
                          <a:ea typeface="宋体" panose="02010600030101010101" pitchFamily="2" charset="-122"/>
                        </a:defRPr>
                      </a:lvl3pPr>
                      <a:lvl4pPr marL="1598930" lvl="3"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4pPr>
                      <a:lvl5pPr marL="2056130" lvl="4"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5pPr>
                    </a:lstStyle>
                    <a:p>
                      <a:pPr marL="0" lvl="0" indent="0" algn="ctr">
                        <a:buNone/>
                      </a:pPr>
                      <a:endParaRPr lang="zh-CN" altLang="en-US" sz="2800" b="0" dirty="0">
                        <a:solidFill>
                          <a:schemeClr val="tx1"/>
                        </a:solidFill>
                        <a:latin typeface="方正粗黑宋简体" panose="02000000000000000000" charset="-122"/>
                        <a:ea typeface="方正粗黑宋简体" panose="02000000000000000000" charset="-122"/>
                      </a:endParaRPr>
                    </a:p>
                  </a:txBody>
                  <a:tcPr marL="91401" marR="91401" marT="45700" marB="4570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36505">
                <a:tc>
                  <a:txBody>
                    <a:bodyPr/>
                    <a:lstStyle>
                      <a:lvl1pPr marL="341630" lvl="0" indent="-341630" algn="l" rtl="0" eaLnBrk="0" fontAlgn="base" hangingPunct="0">
                        <a:spcBef>
                          <a:spcPct val="20000"/>
                        </a:spcBef>
                        <a:spcAft>
                          <a:spcPct val="0"/>
                        </a:spcAft>
                        <a:buClrTx/>
                        <a:buSzTx/>
                        <a:buFontTx/>
                        <a:buChar char="•"/>
                        <a:defRPr sz="1800">
                          <a:solidFill>
                            <a:schemeClr val="accent2"/>
                          </a:solidFill>
                          <a:latin typeface="+mn-lt"/>
                          <a:ea typeface="+mn-ea"/>
                          <a:cs typeface="+mn-cs"/>
                        </a:defRPr>
                      </a:lvl1pPr>
                      <a:lvl2pPr marL="741680" lvl="1" indent="-284480" algn="l" rtl="0" eaLnBrk="0" fontAlgn="base" hangingPunct="0">
                        <a:spcBef>
                          <a:spcPct val="20000"/>
                        </a:spcBef>
                        <a:spcAft>
                          <a:spcPct val="0"/>
                        </a:spcAft>
                        <a:buClrTx/>
                        <a:buSzTx/>
                        <a:buFontTx/>
                        <a:buChar char="–"/>
                        <a:defRPr sz="1800">
                          <a:solidFill>
                            <a:schemeClr val="accent2"/>
                          </a:solidFill>
                          <a:latin typeface="+mn-lt"/>
                          <a:ea typeface="仿宋_GB2312" pitchFamily="49" charset="-122"/>
                        </a:defRPr>
                      </a:lvl2pPr>
                      <a:lvl3pPr marL="1141730" lvl="2" indent="-227330" algn="l" rtl="0" eaLnBrk="0" fontAlgn="base" hangingPunct="0">
                        <a:spcBef>
                          <a:spcPct val="20000"/>
                        </a:spcBef>
                        <a:spcAft>
                          <a:spcPct val="0"/>
                        </a:spcAft>
                        <a:buClrTx/>
                        <a:buSzTx/>
                        <a:buFontTx/>
                        <a:buChar char="•"/>
                        <a:defRPr sz="2000">
                          <a:solidFill>
                            <a:schemeClr val="tx1"/>
                          </a:solidFill>
                          <a:latin typeface="+mn-lt"/>
                          <a:ea typeface="宋体" panose="02010600030101010101" pitchFamily="2" charset="-122"/>
                        </a:defRPr>
                      </a:lvl3pPr>
                      <a:lvl4pPr marL="1598930" lvl="3"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4pPr>
                      <a:lvl5pPr marL="2056130" lvl="4"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5pPr>
                    </a:lstStyle>
                    <a:p>
                      <a:pPr marL="0" lvl="0" indent="0" algn="ctr">
                        <a:buNone/>
                      </a:pPr>
                      <a:endParaRPr lang="zh-CN" altLang="en-US" sz="2800" b="0" dirty="0">
                        <a:solidFill>
                          <a:schemeClr val="tx1"/>
                        </a:solidFill>
                        <a:latin typeface="方正粗黑宋简体" panose="02000000000000000000" charset="-122"/>
                        <a:ea typeface="方正粗黑宋简体" panose="02000000000000000000" charset="-122"/>
                      </a:endParaRPr>
                    </a:p>
                  </a:txBody>
                  <a:tcPr marL="91401" marR="91401" marT="45700" marB="4570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solidFill>
                      <a:schemeClr val="accent1">
                        <a:lumMod val="20000"/>
                        <a:lumOff val="80000"/>
                      </a:schemeClr>
                    </a:solidFill>
                  </a:tcPr>
                </a:tc>
                <a:tc>
                  <a:txBody>
                    <a:bodyPr/>
                    <a:lstStyle>
                      <a:lvl1pPr marL="341630" lvl="0" indent="-341630" algn="l" rtl="0" eaLnBrk="0" fontAlgn="base" hangingPunct="0">
                        <a:spcBef>
                          <a:spcPct val="20000"/>
                        </a:spcBef>
                        <a:spcAft>
                          <a:spcPct val="0"/>
                        </a:spcAft>
                        <a:buClrTx/>
                        <a:buSzTx/>
                        <a:buFontTx/>
                        <a:buChar char="•"/>
                        <a:defRPr sz="1800">
                          <a:solidFill>
                            <a:schemeClr val="accent2"/>
                          </a:solidFill>
                          <a:latin typeface="+mn-lt"/>
                          <a:ea typeface="+mn-ea"/>
                          <a:cs typeface="+mn-cs"/>
                        </a:defRPr>
                      </a:lvl1pPr>
                      <a:lvl2pPr marL="741680" lvl="1" indent="-284480" algn="l" rtl="0" eaLnBrk="0" fontAlgn="base" hangingPunct="0">
                        <a:spcBef>
                          <a:spcPct val="20000"/>
                        </a:spcBef>
                        <a:spcAft>
                          <a:spcPct val="0"/>
                        </a:spcAft>
                        <a:buClrTx/>
                        <a:buSzTx/>
                        <a:buFontTx/>
                        <a:buChar char="–"/>
                        <a:defRPr sz="1800">
                          <a:solidFill>
                            <a:schemeClr val="accent2"/>
                          </a:solidFill>
                          <a:latin typeface="+mn-lt"/>
                          <a:ea typeface="仿宋_GB2312" pitchFamily="49" charset="-122"/>
                        </a:defRPr>
                      </a:lvl2pPr>
                      <a:lvl3pPr marL="1141730" lvl="2" indent="-227330" algn="l" rtl="0" eaLnBrk="0" fontAlgn="base" hangingPunct="0">
                        <a:spcBef>
                          <a:spcPct val="20000"/>
                        </a:spcBef>
                        <a:spcAft>
                          <a:spcPct val="0"/>
                        </a:spcAft>
                        <a:buClrTx/>
                        <a:buSzTx/>
                        <a:buFontTx/>
                        <a:buChar char="•"/>
                        <a:defRPr sz="2000">
                          <a:solidFill>
                            <a:schemeClr val="tx1"/>
                          </a:solidFill>
                          <a:latin typeface="+mn-lt"/>
                          <a:ea typeface="宋体" panose="02010600030101010101" pitchFamily="2" charset="-122"/>
                        </a:defRPr>
                      </a:lvl3pPr>
                      <a:lvl4pPr marL="1598930" lvl="3"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4pPr>
                      <a:lvl5pPr marL="2056130" lvl="4"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5pPr>
                    </a:lstStyle>
                    <a:p>
                      <a:pPr marL="0" lvl="0" indent="0" algn="ctr">
                        <a:buNone/>
                      </a:pPr>
                      <a:endParaRPr lang="zh-CN" altLang="en-US" sz="2800" b="0" dirty="0">
                        <a:solidFill>
                          <a:schemeClr val="tx1"/>
                        </a:solidFill>
                        <a:latin typeface="方正粗黑宋简体" panose="02000000000000000000" charset="-122"/>
                        <a:ea typeface="方正粗黑宋简体" panose="02000000000000000000" charset="-122"/>
                      </a:endParaRPr>
                    </a:p>
                  </a:txBody>
                  <a:tcPr marL="91401" marR="91401" marT="45700" marB="4570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1630" lvl="0" indent="-341630" algn="l" rtl="0" eaLnBrk="0" fontAlgn="base" hangingPunct="0">
                        <a:spcBef>
                          <a:spcPct val="20000"/>
                        </a:spcBef>
                        <a:spcAft>
                          <a:spcPct val="0"/>
                        </a:spcAft>
                        <a:buClrTx/>
                        <a:buSzTx/>
                        <a:buFontTx/>
                        <a:buChar char="•"/>
                        <a:defRPr sz="1800">
                          <a:solidFill>
                            <a:schemeClr val="accent2"/>
                          </a:solidFill>
                          <a:latin typeface="+mn-lt"/>
                          <a:ea typeface="+mn-ea"/>
                          <a:cs typeface="+mn-cs"/>
                        </a:defRPr>
                      </a:lvl1pPr>
                      <a:lvl2pPr marL="741680" lvl="1" indent="-284480" algn="l" rtl="0" eaLnBrk="0" fontAlgn="base" hangingPunct="0">
                        <a:spcBef>
                          <a:spcPct val="20000"/>
                        </a:spcBef>
                        <a:spcAft>
                          <a:spcPct val="0"/>
                        </a:spcAft>
                        <a:buClrTx/>
                        <a:buSzTx/>
                        <a:buFontTx/>
                        <a:buChar char="–"/>
                        <a:defRPr sz="1800">
                          <a:solidFill>
                            <a:schemeClr val="accent2"/>
                          </a:solidFill>
                          <a:latin typeface="+mn-lt"/>
                          <a:ea typeface="仿宋_GB2312" pitchFamily="49" charset="-122"/>
                        </a:defRPr>
                      </a:lvl2pPr>
                      <a:lvl3pPr marL="1141730" lvl="2" indent="-227330" algn="l" rtl="0" eaLnBrk="0" fontAlgn="base" hangingPunct="0">
                        <a:spcBef>
                          <a:spcPct val="20000"/>
                        </a:spcBef>
                        <a:spcAft>
                          <a:spcPct val="0"/>
                        </a:spcAft>
                        <a:buClrTx/>
                        <a:buSzTx/>
                        <a:buFontTx/>
                        <a:buChar char="•"/>
                        <a:defRPr sz="2000">
                          <a:solidFill>
                            <a:schemeClr val="tx1"/>
                          </a:solidFill>
                          <a:latin typeface="+mn-lt"/>
                          <a:ea typeface="宋体" panose="02010600030101010101" pitchFamily="2" charset="-122"/>
                        </a:defRPr>
                      </a:lvl3pPr>
                      <a:lvl4pPr marL="1598930" lvl="3"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4pPr>
                      <a:lvl5pPr marL="2056130" lvl="4" indent="-227330" algn="l" rtl="0" eaLnBrk="0" fontAlgn="base" hangingPunct="0">
                        <a:spcBef>
                          <a:spcPct val="20000"/>
                        </a:spcBef>
                        <a:spcAft>
                          <a:spcPct val="0"/>
                        </a:spcAft>
                        <a:buClrTx/>
                        <a:buSzTx/>
                        <a:buFontTx/>
                        <a:buChar char="»"/>
                        <a:defRPr sz="1800">
                          <a:solidFill>
                            <a:schemeClr val="tx1"/>
                          </a:solidFill>
                          <a:latin typeface="+mn-lt"/>
                          <a:ea typeface="宋体" panose="02010600030101010101" pitchFamily="2" charset="-122"/>
                        </a:defRPr>
                      </a:lvl5pPr>
                    </a:lstStyle>
                    <a:p>
                      <a:pPr marL="0" lvl="0" indent="0" algn="ctr">
                        <a:buNone/>
                      </a:pPr>
                      <a:endParaRPr lang="zh-CN" altLang="en-US" sz="2800" b="0" dirty="0">
                        <a:solidFill>
                          <a:schemeClr val="tx1"/>
                        </a:solidFill>
                        <a:latin typeface="方正粗黑宋简体" panose="02000000000000000000" charset="-122"/>
                        <a:ea typeface="方正粗黑宋简体" panose="02000000000000000000" charset="-122"/>
                      </a:endParaRPr>
                    </a:p>
                  </a:txBody>
                  <a:tcPr marL="91401" marR="91401" marT="45700" marB="4570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18" name="文本框 81017">
            <a:hlinkClick r:id="rId5" action="ppaction://hlinksldjump"/>
          </p:cNvPr>
          <p:cNvSpPr txBox="1"/>
          <p:nvPr/>
        </p:nvSpPr>
        <p:spPr>
          <a:xfrm>
            <a:off x="1294476" y="3276902"/>
            <a:ext cx="3163694" cy="684803"/>
          </a:xfrm>
          <a:prstGeom prst="rect">
            <a:avLst/>
          </a:prstGeom>
          <a:noFill/>
          <a:ln w="9525">
            <a:noFill/>
          </a:ln>
        </p:spPr>
        <p:txBody>
          <a:bodyPr wrap="square" lIns="68580" tIns="34290" rIns="68580" bIns="34290">
            <a:spAutoFit/>
            <a:scene3d>
              <a:camera prst="orthographicFront"/>
              <a:lightRig rig="threePt" dir="t"/>
            </a:scene3d>
          </a:bodyPr>
          <a:lstStyle/>
          <a:p>
            <a:pPr lvl="0" algn="l">
              <a:spcBef>
                <a:spcPct val="50000"/>
              </a:spcBef>
              <a:buClrTx/>
              <a:buSzTx/>
              <a:buFontTx/>
            </a:pPr>
            <a:r>
              <a:rPr lang="zh-CN" altLang="en-US" sz="2000" b="1" dirty="0">
                <a:latin typeface="黑体" panose="02010609060101010101" pitchFamily="49" charset="-122"/>
                <a:ea typeface="黑体" panose="02010609060101010101" pitchFamily="49" charset="-122"/>
                <a:sym typeface="+mn-ea"/>
              </a:rPr>
              <a:t>开放</a:t>
            </a:r>
            <a:r>
              <a:rPr lang="zh-CN" altLang="en-US" sz="2000" b="1" dirty="0">
                <a:solidFill>
                  <a:srgbClr val="C00000"/>
                </a:solidFill>
                <a:latin typeface="黑体" panose="02010609060101010101" pitchFamily="49" charset="-122"/>
                <a:ea typeface="黑体" panose="02010609060101010101" pitchFamily="49" charset="-122"/>
                <a:sym typeface="+mn-ea"/>
              </a:rPr>
              <a:t>广州、福州、厦门、宁波、上海</a:t>
            </a:r>
            <a:r>
              <a:rPr lang="zh-CN" altLang="en-US" sz="2000" b="1" dirty="0">
                <a:latin typeface="黑体" panose="02010609060101010101" pitchFamily="49" charset="-122"/>
                <a:ea typeface="黑体" panose="02010609060101010101" pitchFamily="49" charset="-122"/>
                <a:sym typeface="+mn-ea"/>
              </a:rPr>
              <a:t>为通商口岸。</a:t>
            </a:r>
            <a:endParaRPr lang="zh-CN" altLang="en-US" sz="2000" b="1" dirty="0">
              <a:latin typeface="黑体" panose="02010609060101010101" pitchFamily="49" charset="-122"/>
              <a:ea typeface="黑体" panose="02010609060101010101" pitchFamily="49" charset="-122"/>
              <a:sym typeface="+mn-ea"/>
            </a:endParaRPr>
          </a:p>
        </p:txBody>
      </p:sp>
      <p:sp>
        <p:nvSpPr>
          <p:cNvPr id="19" name="文本框 81027"/>
          <p:cNvSpPr txBox="1"/>
          <p:nvPr/>
        </p:nvSpPr>
        <p:spPr>
          <a:xfrm>
            <a:off x="4067945" y="3403471"/>
            <a:ext cx="2232247" cy="392415"/>
          </a:xfrm>
          <a:prstGeom prst="rect">
            <a:avLst/>
          </a:prstGeom>
          <a:noFill/>
          <a:ln w="9525">
            <a:noFill/>
          </a:ln>
        </p:spPr>
        <p:txBody>
          <a:bodyPr wrap="square" lIns="68580" tIns="34290" rIns="68580" bIns="34290">
            <a:spAutoFit/>
            <a:scene3d>
              <a:camera prst="orthographicFront"/>
              <a:lightRig rig="threePt" dir="t"/>
            </a:scene3d>
          </a:bodyPr>
          <a:lstStyle/>
          <a:p>
            <a:pPr lvl="0" algn="ctr">
              <a:spcBef>
                <a:spcPct val="50000"/>
              </a:spcBef>
              <a:buClrTx/>
              <a:buSzTx/>
              <a:buFontTx/>
            </a:pPr>
            <a:r>
              <a:rPr lang="zh-CN" altLang="en-US" sz="2100" b="1" dirty="0">
                <a:latin typeface="黑体" panose="02010609060101010101" pitchFamily="49" charset="-122"/>
                <a:ea typeface="黑体" panose="02010609060101010101" pitchFamily="49" charset="-122"/>
                <a:cs typeface="方正粗黑宋简体" panose="02000000000000000000" charset="-122"/>
                <a:sym typeface="+mn-ea"/>
              </a:rPr>
              <a:t>破坏</a:t>
            </a:r>
            <a:r>
              <a:rPr lang="zh-CN" altLang="en-US" sz="2100" b="1" dirty="0">
                <a:solidFill>
                  <a:srgbClr val="FF0000"/>
                </a:solidFill>
                <a:latin typeface="黑体" panose="02010609060101010101" pitchFamily="49" charset="-122"/>
                <a:ea typeface="黑体" panose="02010609060101010101" pitchFamily="49" charset="-122"/>
                <a:cs typeface="方正粗黑宋简体" panose="02000000000000000000" charset="-122"/>
                <a:sym typeface="+mn-ea"/>
              </a:rPr>
              <a:t>贸易</a:t>
            </a:r>
            <a:r>
              <a:rPr lang="zh-CN" altLang="en-US" sz="2100" b="1" dirty="0">
                <a:latin typeface="黑体" panose="02010609060101010101" pitchFamily="49" charset="-122"/>
                <a:ea typeface="黑体" panose="02010609060101010101" pitchFamily="49" charset="-122"/>
                <a:cs typeface="方正粗黑宋简体" panose="02000000000000000000" charset="-122"/>
                <a:sym typeface="+mn-ea"/>
              </a:rPr>
              <a:t>主权</a:t>
            </a:r>
            <a:endParaRPr lang="zh-CN" altLang="en-US" sz="2100" b="1" dirty="0">
              <a:latin typeface="黑体" panose="02010609060101010101" pitchFamily="49" charset="-122"/>
              <a:ea typeface="黑体" panose="02010609060101010101" pitchFamily="49" charset="-122"/>
              <a:cs typeface="方正粗黑宋简体" panose="02000000000000000000" charset="-122"/>
              <a:sym typeface="+mn-ea"/>
            </a:endParaRPr>
          </a:p>
        </p:txBody>
      </p:sp>
      <p:sp>
        <p:nvSpPr>
          <p:cNvPr id="20" name="文本框 80985">
            <a:hlinkClick r:id="rId5" action="ppaction://hlinksldjump"/>
          </p:cNvPr>
          <p:cNvSpPr txBox="1"/>
          <p:nvPr/>
        </p:nvSpPr>
        <p:spPr>
          <a:xfrm>
            <a:off x="1475656" y="2283718"/>
            <a:ext cx="2482610" cy="377026"/>
          </a:xfrm>
          <a:prstGeom prst="rect">
            <a:avLst/>
          </a:prstGeom>
          <a:noFill/>
          <a:ln w="9525">
            <a:noFill/>
          </a:ln>
        </p:spPr>
        <p:txBody>
          <a:bodyPr lIns="68580" tIns="34290" rIns="68580" bIns="34290">
            <a:spAutoFit/>
            <a:scene3d>
              <a:camera prst="orthographicFront"/>
              <a:lightRig rig="threePt" dir="t"/>
            </a:scene3d>
          </a:bodyPr>
          <a:lstStyle/>
          <a:p>
            <a:pPr>
              <a:spcBef>
                <a:spcPct val="50000"/>
              </a:spcBef>
            </a:pPr>
            <a:r>
              <a:rPr lang="zh-CN" altLang="en-US" sz="2000" b="1" dirty="0">
                <a:latin typeface="黑体" panose="02010609060101010101" pitchFamily="49" charset="-122"/>
                <a:ea typeface="黑体" panose="02010609060101010101" pitchFamily="49" charset="-122"/>
              </a:rPr>
              <a:t>割</a:t>
            </a:r>
            <a:r>
              <a:rPr lang="zh-CN" altLang="en-US" sz="2000" b="1" dirty="0">
                <a:solidFill>
                  <a:srgbClr val="C00000"/>
                </a:solidFill>
                <a:latin typeface="黑体" panose="02010609060101010101" pitchFamily="49" charset="-122"/>
                <a:ea typeface="黑体" panose="02010609060101010101" pitchFamily="49" charset="-122"/>
                <a:hlinkClick r:id="rId6" action="ppaction://hlinksldjump"/>
              </a:rPr>
              <a:t>香港岛</a:t>
            </a:r>
            <a:r>
              <a:rPr lang="zh-CN" altLang="en-US" sz="2000" b="1" dirty="0">
                <a:latin typeface="黑体" panose="02010609060101010101" pitchFamily="49" charset="-122"/>
                <a:ea typeface="黑体" panose="02010609060101010101" pitchFamily="49" charset="-122"/>
              </a:rPr>
              <a:t>给英国</a:t>
            </a:r>
            <a:endParaRPr lang="zh-CN" altLang="en-US" sz="2000" b="1" dirty="0">
              <a:latin typeface="黑体" panose="02010609060101010101" pitchFamily="49" charset="-122"/>
              <a:ea typeface="黑体" panose="02010609060101010101" pitchFamily="49" charset="-122"/>
            </a:endParaRPr>
          </a:p>
        </p:txBody>
      </p:sp>
      <p:sp>
        <p:nvSpPr>
          <p:cNvPr id="21" name="文本框 81030"/>
          <p:cNvSpPr txBox="1"/>
          <p:nvPr/>
        </p:nvSpPr>
        <p:spPr>
          <a:xfrm>
            <a:off x="4211960" y="2300347"/>
            <a:ext cx="3187065" cy="377026"/>
          </a:xfrm>
          <a:prstGeom prst="rect">
            <a:avLst/>
          </a:prstGeom>
          <a:noFill/>
          <a:ln w="9525">
            <a:noFill/>
          </a:ln>
        </p:spPr>
        <p:txBody>
          <a:bodyPr wrap="square" lIns="68580" tIns="34290" rIns="68580" bIns="34290">
            <a:spAutoFit/>
            <a:scene3d>
              <a:camera prst="orthographicFront"/>
              <a:lightRig rig="threePt" dir="t"/>
            </a:scene3d>
          </a:bodyPr>
          <a:lstStyle/>
          <a:p>
            <a:pPr lvl="0" algn="l">
              <a:spcBef>
                <a:spcPct val="50000"/>
              </a:spcBef>
              <a:buClrTx/>
              <a:buSzTx/>
              <a:buFontTx/>
            </a:pPr>
            <a:r>
              <a:rPr lang="zh-CN" altLang="en-US" sz="2000" b="1" dirty="0">
                <a:latin typeface="黑体" panose="02010609060101010101" pitchFamily="49" charset="-122"/>
                <a:ea typeface="黑体" panose="02010609060101010101" pitchFamily="49" charset="-122"/>
                <a:cs typeface="方正粗黑宋简体" panose="02000000000000000000" charset="-122"/>
                <a:sym typeface="+mn-ea"/>
              </a:rPr>
              <a:t>破坏</a:t>
            </a:r>
            <a:r>
              <a:rPr lang="zh-CN" altLang="en-US" sz="2000" b="1" dirty="0">
                <a:solidFill>
                  <a:srgbClr val="C00000"/>
                </a:solidFill>
                <a:latin typeface="黑体" panose="02010609060101010101" pitchFamily="49" charset="-122"/>
                <a:ea typeface="黑体" panose="02010609060101010101" pitchFamily="49" charset="-122"/>
                <a:sym typeface="+mn-ea"/>
              </a:rPr>
              <a:t>中国领土主权</a:t>
            </a:r>
            <a:r>
              <a:rPr lang="zh-CN" altLang="en-US" sz="2000" b="1" dirty="0">
                <a:latin typeface="黑体" panose="02010609060101010101" pitchFamily="49" charset="-122"/>
                <a:ea typeface="黑体" panose="02010609060101010101" pitchFamily="49" charset="-122"/>
                <a:cs typeface="方正粗黑宋简体" panose="02000000000000000000" charset="-122"/>
                <a:sym typeface="+mn-ea"/>
              </a:rPr>
              <a:t>的完整 </a:t>
            </a:r>
            <a:endParaRPr lang="zh-CN" altLang="en-US" sz="2000" b="1" dirty="0">
              <a:latin typeface="黑体" panose="02010609060101010101" pitchFamily="49" charset="-122"/>
              <a:ea typeface="黑体" panose="02010609060101010101" pitchFamily="49" charset="-122"/>
              <a:cs typeface="方正粗黑宋简体" panose="02000000000000000000" charset="-122"/>
              <a:sym typeface="+mn-ea"/>
            </a:endParaRPr>
          </a:p>
        </p:txBody>
      </p:sp>
      <p:sp>
        <p:nvSpPr>
          <p:cNvPr id="22" name="文本框 81016"/>
          <p:cNvSpPr txBox="1"/>
          <p:nvPr/>
        </p:nvSpPr>
        <p:spPr>
          <a:xfrm>
            <a:off x="1662618" y="2842796"/>
            <a:ext cx="1926908" cy="377026"/>
          </a:xfrm>
          <a:prstGeom prst="rect">
            <a:avLst/>
          </a:prstGeom>
          <a:noFill/>
          <a:ln w="9525">
            <a:noFill/>
          </a:ln>
        </p:spPr>
        <p:txBody>
          <a:bodyPr wrap="square" lIns="68580" tIns="34290" rIns="68580" bIns="34290">
            <a:spAutoFit/>
            <a:scene3d>
              <a:camera prst="orthographicFront"/>
              <a:lightRig rig="threePt" dir="t"/>
            </a:scene3d>
          </a:bodyPr>
          <a:lstStyle/>
          <a:p>
            <a:pPr lvl="0" algn="l">
              <a:spcBef>
                <a:spcPct val="50000"/>
              </a:spcBef>
              <a:buClrTx/>
              <a:buSzTx/>
              <a:buFontTx/>
            </a:pPr>
            <a:r>
              <a:rPr lang="zh-CN" altLang="en-US" sz="2000" b="1" dirty="0">
                <a:solidFill>
                  <a:srgbClr val="C00000"/>
                </a:solidFill>
                <a:latin typeface="黑体" panose="02010609060101010101" pitchFamily="49" charset="-122"/>
                <a:ea typeface="黑体" panose="02010609060101010101" pitchFamily="49" charset="-122"/>
                <a:sym typeface="+mn-ea"/>
              </a:rPr>
              <a:t>2100</a:t>
            </a:r>
            <a:r>
              <a:rPr lang="zh-CN" altLang="en-US" sz="2000" b="1" dirty="0">
                <a:latin typeface="黑体" panose="02010609060101010101" pitchFamily="49" charset="-122"/>
                <a:ea typeface="黑体" panose="02010609060101010101" pitchFamily="49" charset="-122"/>
                <a:cs typeface="方正粗黑宋简体" panose="02000000000000000000" charset="-122"/>
                <a:sym typeface="+mn-ea"/>
              </a:rPr>
              <a:t>万银元</a:t>
            </a:r>
            <a:endParaRPr lang="zh-CN" altLang="en-US" sz="2000" b="1" dirty="0">
              <a:latin typeface="黑体" panose="02010609060101010101" pitchFamily="49" charset="-122"/>
              <a:ea typeface="黑体" panose="02010609060101010101" pitchFamily="49" charset="-122"/>
              <a:cs typeface="方正粗黑宋简体" panose="02000000000000000000" charset="-122"/>
              <a:sym typeface="+mn-ea"/>
            </a:endParaRPr>
          </a:p>
        </p:txBody>
      </p:sp>
      <p:sp>
        <p:nvSpPr>
          <p:cNvPr id="23" name="文本框 81026"/>
          <p:cNvSpPr txBox="1"/>
          <p:nvPr/>
        </p:nvSpPr>
        <p:spPr>
          <a:xfrm>
            <a:off x="4139952" y="2787774"/>
            <a:ext cx="4970145" cy="684803"/>
          </a:xfrm>
          <a:prstGeom prst="rect">
            <a:avLst/>
          </a:prstGeom>
          <a:noFill/>
          <a:ln w="9525">
            <a:noFill/>
          </a:ln>
        </p:spPr>
        <p:txBody>
          <a:bodyPr wrap="square" lIns="68580" tIns="34290" rIns="68580" bIns="34290">
            <a:spAutoFit/>
            <a:scene3d>
              <a:camera prst="orthographicFront"/>
              <a:lightRig rig="threePt" dir="t"/>
            </a:scene3d>
          </a:bodyPr>
          <a:lstStyle/>
          <a:p>
            <a:pPr lvl="0" algn="l">
              <a:spcBef>
                <a:spcPct val="50000"/>
              </a:spcBef>
              <a:buClrTx/>
              <a:buSzTx/>
              <a:buFontTx/>
            </a:pPr>
            <a:r>
              <a:rPr lang="zh-CN" altLang="en-US" sz="2000" b="1" dirty="0">
                <a:latin typeface="黑体" panose="02010609060101010101" pitchFamily="49" charset="-122"/>
                <a:ea typeface="黑体" panose="02010609060101010101" pitchFamily="49" charset="-122"/>
                <a:cs typeface="方正粗黑宋简体" panose="02000000000000000000" charset="-122"/>
                <a:sym typeface="+mn-ea"/>
              </a:rPr>
              <a:t>使清政府财政更加困难，加重了人民负担。 </a:t>
            </a:r>
            <a:endParaRPr lang="zh-CN" altLang="en-US" sz="2000" b="1" dirty="0">
              <a:latin typeface="黑体" panose="02010609060101010101" pitchFamily="49" charset="-122"/>
              <a:ea typeface="黑体" panose="02010609060101010101" pitchFamily="49" charset="-122"/>
              <a:cs typeface="方正粗黑宋简体" panose="02000000000000000000" charset="-122"/>
              <a:sym typeface="+mn-ea"/>
            </a:endParaRPr>
          </a:p>
        </p:txBody>
      </p:sp>
      <p:sp>
        <p:nvSpPr>
          <p:cNvPr id="24" name="文本框 4"/>
          <p:cNvSpPr txBox="1"/>
          <p:nvPr/>
        </p:nvSpPr>
        <p:spPr>
          <a:xfrm>
            <a:off x="1294476" y="4083918"/>
            <a:ext cx="3043238" cy="684803"/>
          </a:xfrm>
          <a:prstGeom prst="rect">
            <a:avLst/>
          </a:prstGeom>
          <a:noFill/>
          <a:ln w="9525">
            <a:noFill/>
          </a:ln>
        </p:spPr>
        <p:txBody>
          <a:bodyPr wrap="square" lIns="68580" tIns="34290" rIns="68580" bIns="34290">
            <a:spAutoFit/>
            <a:scene3d>
              <a:camera prst="orthographicFront"/>
              <a:lightRig rig="threePt" dir="t"/>
            </a:scene3d>
          </a:bodyPr>
          <a:lstStyle/>
          <a:p>
            <a:pPr lvl="0" algn="l">
              <a:spcBef>
                <a:spcPct val="50000"/>
              </a:spcBef>
              <a:buClrTx/>
              <a:buSzTx/>
              <a:buFontTx/>
            </a:pPr>
            <a:r>
              <a:rPr lang="zh-CN" altLang="en-US" sz="2000" b="1" dirty="0">
                <a:latin typeface="黑体" panose="02010609060101010101" pitchFamily="49" charset="-122"/>
                <a:ea typeface="黑体" panose="02010609060101010101" pitchFamily="49" charset="-122"/>
                <a:cs typeface="方正粗黑宋简体" panose="02000000000000000000" charset="-122"/>
                <a:sym typeface="+mn-ea"/>
              </a:rPr>
              <a:t>英商</a:t>
            </a:r>
            <a:r>
              <a:rPr lang="zh-CN" altLang="en-US" sz="2000" b="1" dirty="0">
                <a:solidFill>
                  <a:srgbClr val="C00000"/>
                </a:solidFill>
                <a:latin typeface="黑体" panose="02010609060101010101" pitchFamily="49" charset="-122"/>
                <a:ea typeface="黑体" panose="02010609060101010101" pitchFamily="49" charset="-122"/>
                <a:sym typeface="+mn-ea"/>
              </a:rPr>
              <a:t>进出口</a:t>
            </a:r>
            <a:r>
              <a:rPr lang="zh-CN" altLang="en-US" sz="2000" b="1" dirty="0">
                <a:latin typeface="黑体" panose="02010609060101010101" pitchFamily="49" charset="-122"/>
                <a:ea typeface="黑体" panose="02010609060101010101" pitchFamily="49" charset="-122"/>
                <a:cs typeface="方正粗黑宋简体" panose="02000000000000000000" charset="-122"/>
                <a:sym typeface="+mn-ea"/>
              </a:rPr>
              <a:t>货物应纳</a:t>
            </a:r>
            <a:r>
              <a:rPr lang="zh-CN" altLang="en-US" sz="2000" b="1" dirty="0">
                <a:solidFill>
                  <a:srgbClr val="C00000"/>
                </a:solidFill>
                <a:latin typeface="黑体" panose="02010609060101010101" pitchFamily="49" charset="-122"/>
                <a:ea typeface="黑体" panose="02010609060101010101" pitchFamily="49" charset="-122"/>
                <a:sym typeface="+mn-ea"/>
              </a:rPr>
              <a:t>税款</a:t>
            </a:r>
            <a:r>
              <a:rPr lang="zh-CN" altLang="en-US" sz="2000" b="1" dirty="0">
                <a:latin typeface="黑体" panose="02010609060101010101" pitchFamily="49" charset="-122"/>
                <a:ea typeface="黑体" panose="02010609060101010101" pitchFamily="49" charset="-122"/>
                <a:cs typeface="方正粗黑宋简体" panose="02000000000000000000" charset="-122"/>
                <a:sym typeface="+mn-ea"/>
              </a:rPr>
              <a:t>,必须</a:t>
            </a:r>
            <a:r>
              <a:rPr lang="zh-CN" altLang="en-US" sz="2000" b="1" dirty="0">
                <a:solidFill>
                  <a:srgbClr val="C00000"/>
                </a:solidFill>
                <a:latin typeface="黑体" panose="02010609060101010101" pitchFamily="49" charset="-122"/>
                <a:ea typeface="黑体" panose="02010609060101010101" pitchFamily="49" charset="-122"/>
                <a:sym typeface="+mn-ea"/>
              </a:rPr>
              <a:t>经过双方协议</a:t>
            </a:r>
            <a:r>
              <a:rPr lang="zh-CN" altLang="en-US" sz="2000" b="1" dirty="0">
                <a:latin typeface="黑体" panose="02010609060101010101" pitchFamily="49" charset="-122"/>
                <a:ea typeface="黑体" panose="02010609060101010101" pitchFamily="49" charset="-122"/>
                <a:cs typeface="方正粗黑宋简体" panose="02000000000000000000" charset="-122"/>
                <a:sym typeface="+mn-ea"/>
              </a:rPr>
              <a:t>。</a:t>
            </a:r>
            <a:endParaRPr lang="zh-CN" altLang="en-US" sz="2000" b="1" dirty="0">
              <a:latin typeface="黑体" panose="02010609060101010101" pitchFamily="49" charset="-122"/>
              <a:ea typeface="黑体" panose="02010609060101010101" pitchFamily="49" charset="-122"/>
              <a:cs typeface="方正粗黑宋简体" panose="02000000000000000000" charset="-122"/>
              <a:sym typeface="+mn-ea"/>
            </a:endParaRPr>
          </a:p>
        </p:txBody>
      </p:sp>
      <p:sp>
        <p:nvSpPr>
          <p:cNvPr id="25" name="文本框 1"/>
          <p:cNvSpPr txBox="1"/>
          <p:nvPr/>
        </p:nvSpPr>
        <p:spPr>
          <a:xfrm>
            <a:off x="464721" y="3219822"/>
            <a:ext cx="714330" cy="732089"/>
          </a:xfrm>
          <a:prstGeom prst="rect">
            <a:avLst/>
          </a:prstGeom>
          <a:noFill/>
        </p:spPr>
        <p:txBody>
          <a:bodyPr wrap="square" lIns="68580" tIns="34290" rIns="68580" bIns="34290" rtlCol="0">
            <a:spAutoFit/>
          </a:bodyPr>
          <a:lstStyle/>
          <a:p>
            <a:pPr algn="ctr" eaLnBrk="0" fontAlgn="base" hangingPunct="0">
              <a:spcBef>
                <a:spcPct val="20000"/>
              </a:spcBef>
              <a:buClrTx/>
              <a:buSzTx/>
              <a:buFontTx/>
              <a:buNone/>
            </a:pPr>
            <a:r>
              <a:rPr lang="zh-CN" altLang="en-US" sz="2100" b="1" dirty="0">
                <a:solidFill>
                  <a:srgbClr val="0000FF"/>
                </a:solidFill>
                <a:latin typeface="黑体" panose="02010609060101010101" pitchFamily="49" charset="-122"/>
                <a:ea typeface="黑体" panose="02010609060101010101" pitchFamily="49" charset="-122"/>
                <a:sym typeface="+mn-ea"/>
              </a:rPr>
              <a:t>五口通商</a:t>
            </a:r>
            <a:endParaRPr lang="zh-CN" altLang="en-US" b="1" dirty="0">
              <a:solidFill>
                <a:srgbClr val="0000FF"/>
              </a:solidFill>
              <a:latin typeface="黑体" panose="02010609060101010101" pitchFamily="49" charset="-122"/>
              <a:ea typeface="黑体" panose="02010609060101010101" pitchFamily="49" charset="-122"/>
            </a:endParaRPr>
          </a:p>
        </p:txBody>
      </p:sp>
      <p:sp>
        <p:nvSpPr>
          <p:cNvPr id="26" name="文本框 6"/>
          <p:cNvSpPr txBox="1"/>
          <p:nvPr/>
        </p:nvSpPr>
        <p:spPr>
          <a:xfrm>
            <a:off x="457706" y="2245975"/>
            <a:ext cx="714330" cy="400918"/>
          </a:xfrm>
          <a:prstGeom prst="rect">
            <a:avLst/>
          </a:prstGeom>
          <a:noFill/>
        </p:spPr>
        <p:txBody>
          <a:bodyPr wrap="square" lIns="68580" tIns="34290" rIns="68580" bIns="34290" rtlCol="0">
            <a:spAutoFit/>
          </a:bodyPr>
          <a:lstStyle/>
          <a:p>
            <a:pPr algn="ctr" eaLnBrk="0" fontAlgn="base" hangingPunct="0">
              <a:spcBef>
                <a:spcPct val="20000"/>
              </a:spcBef>
              <a:buClrTx/>
              <a:buSzTx/>
              <a:buFontTx/>
              <a:buNone/>
            </a:pPr>
            <a:r>
              <a:rPr lang="zh-CN" altLang="en-US" sz="2100" b="1" dirty="0">
                <a:solidFill>
                  <a:srgbClr val="0000FF"/>
                </a:solidFill>
                <a:latin typeface="黑体" panose="02010609060101010101" pitchFamily="49" charset="-122"/>
                <a:ea typeface="黑体" panose="02010609060101010101" pitchFamily="49" charset="-122"/>
                <a:sym typeface="+mn-ea"/>
              </a:rPr>
              <a:t>割地</a:t>
            </a:r>
            <a:endParaRPr lang="zh-CN" altLang="en-US" sz="2100" b="1" dirty="0">
              <a:solidFill>
                <a:srgbClr val="0000FF"/>
              </a:solidFill>
              <a:latin typeface="黑体" panose="02010609060101010101" pitchFamily="49" charset="-122"/>
              <a:ea typeface="黑体" panose="02010609060101010101" pitchFamily="49" charset="-122"/>
              <a:sym typeface="+mn-ea"/>
            </a:endParaRPr>
          </a:p>
        </p:txBody>
      </p:sp>
      <p:sp>
        <p:nvSpPr>
          <p:cNvPr id="27" name="文本框 7"/>
          <p:cNvSpPr txBox="1"/>
          <p:nvPr/>
        </p:nvSpPr>
        <p:spPr>
          <a:xfrm>
            <a:off x="472469" y="2818904"/>
            <a:ext cx="714330" cy="400918"/>
          </a:xfrm>
          <a:prstGeom prst="rect">
            <a:avLst/>
          </a:prstGeom>
          <a:noFill/>
        </p:spPr>
        <p:txBody>
          <a:bodyPr wrap="square" lIns="68580" tIns="34290" rIns="68580" bIns="34290" rtlCol="0">
            <a:spAutoFit/>
          </a:bodyPr>
          <a:lstStyle/>
          <a:p>
            <a:pPr algn="ctr" eaLnBrk="0" fontAlgn="base" hangingPunct="0">
              <a:spcBef>
                <a:spcPct val="20000"/>
              </a:spcBef>
              <a:buClrTx/>
              <a:buSzTx/>
              <a:buFontTx/>
              <a:buNone/>
            </a:pPr>
            <a:r>
              <a:rPr lang="zh-CN" altLang="en-US" sz="2100" b="1" dirty="0">
                <a:solidFill>
                  <a:srgbClr val="0000FF"/>
                </a:solidFill>
                <a:latin typeface="黑体" panose="02010609060101010101" pitchFamily="49" charset="-122"/>
                <a:ea typeface="黑体" panose="02010609060101010101" pitchFamily="49" charset="-122"/>
                <a:sym typeface="+mn-ea"/>
              </a:rPr>
              <a:t>赔款</a:t>
            </a:r>
            <a:endParaRPr lang="zh-CN" altLang="en-US" sz="2100" b="1" dirty="0">
              <a:solidFill>
                <a:srgbClr val="0000FF"/>
              </a:solidFill>
              <a:latin typeface="黑体" panose="02010609060101010101" pitchFamily="49" charset="-122"/>
              <a:ea typeface="黑体" panose="02010609060101010101" pitchFamily="49" charset="-122"/>
              <a:sym typeface="+mn-ea"/>
            </a:endParaRPr>
          </a:p>
        </p:txBody>
      </p:sp>
      <p:sp>
        <p:nvSpPr>
          <p:cNvPr id="35" name="文本框 8"/>
          <p:cNvSpPr txBox="1"/>
          <p:nvPr/>
        </p:nvSpPr>
        <p:spPr>
          <a:xfrm>
            <a:off x="473294" y="4098027"/>
            <a:ext cx="714330" cy="732089"/>
          </a:xfrm>
          <a:prstGeom prst="rect">
            <a:avLst/>
          </a:prstGeom>
          <a:noFill/>
        </p:spPr>
        <p:txBody>
          <a:bodyPr wrap="square" lIns="68580" tIns="34290" rIns="68580" bIns="34290" rtlCol="0">
            <a:spAutoFit/>
          </a:bodyPr>
          <a:lstStyle/>
          <a:p>
            <a:pPr algn="ctr" eaLnBrk="0" fontAlgn="base" hangingPunct="0">
              <a:spcBef>
                <a:spcPct val="20000"/>
              </a:spcBef>
              <a:buClrTx/>
              <a:buSzTx/>
              <a:buFontTx/>
              <a:buNone/>
            </a:pPr>
            <a:r>
              <a:rPr lang="zh-CN" altLang="en-US" sz="2100" b="1" dirty="0">
                <a:solidFill>
                  <a:srgbClr val="0000FF"/>
                </a:solidFill>
                <a:latin typeface="黑体" panose="02010609060101010101" pitchFamily="49" charset="-122"/>
                <a:ea typeface="黑体" panose="02010609060101010101" pitchFamily="49" charset="-122"/>
                <a:sym typeface="+mn-ea"/>
              </a:rPr>
              <a:t>协定关税</a:t>
            </a:r>
            <a:endParaRPr lang="zh-CN" altLang="en-US" sz="2100" b="1" dirty="0">
              <a:solidFill>
                <a:srgbClr val="0000FF"/>
              </a:solidFill>
              <a:latin typeface="黑体" panose="02010609060101010101" pitchFamily="49" charset="-122"/>
              <a:ea typeface="黑体" panose="02010609060101010101" pitchFamily="49" charset="-122"/>
              <a:sym typeface="+mn-ea"/>
            </a:endParaRPr>
          </a:p>
        </p:txBody>
      </p:sp>
      <p:sp>
        <p:nvSpPr>
          <p:cNvPr id="36" name="矩形 35"/>
          <p:cNvSpPr/>
          <p:nvPr/>
        </p:nvSpPr>
        <p:spPr>
          <a:xfrm>
            <a:off x="328325" y="3219822"/>
            <a:ext cx="3883635" cy="1602627"/>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黑体" panose="02010609060101010101" pitchFamily="49" charset="-122"/>
              <a:ea typeface="黑体" panose="02010609060101010101" pitchFamily="49" charset="-122"/>
            </a:endParaRPr>
          </a:p>
        </p:txBody>
      </p:sp>
      <p:grpSp>
        <p:nvGrpSpPr>
          <p:cNvPr id="37" name="组合 57"/>
          <p:cNvGrpSpPr/>
          <p:nvPr/>
        </p:nvGrpSpPr>
        <p:grpSpPr>
          <a:xfrm rot="424281">
            <a:off x="1582345" y="3444352"/>
            <a:ext cx="1380173" cy="1167289"/>
            <a:chOff x="7809349" y="3838624"/>
            <a:chExt cx="2284524" cy="1247935"/>
          </a:xfrm>
        </p:grpSpPr>
        <p:pic>
          <p:nvPicPr>
            <p:cNvPr id="38" name="图片 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09349" y="3838624"/>
              <a:ext cx="2284524" cy="1247935"/>
            </a:xfrm>
            <a:prstGeom prst="rect">
              <a:avLst/>
            </a:prstGeom>
          </p:spPr>
        </p:pic>
        <p:sp>
          <p:nvSpPr>
            <p:cNvPr id="39" name="矩形 38"/>
            <p:cNvSpPr/>
            <p:nvPr/>
          </p:nvSpPr>
          <p:spPr>
            <a:xfrm>
              <a:off x="8037043" y="4180041"/>
              <a:ext cx="1909929" cy="690985"/>
            </a:xfrm>
            <a:prstGeom prst="rect">
              <a:avLst/>
            </a:prstGeom>
          </p:spPr>
          <p:txBody>
            <a:bodyPr wrap="square">
              <a:spAutoFit/>
            </a:bodyPr>
            <a:lstStyle/>
            <a:p>
              <a:pPr indent="-342900" algn="ctr"/>
              <a:r>
                <a:rPr lang="zh-CN" altLang="en-US" dirty="0" smtClean="0">
                  <a:solidFill>
                    <a:srgbClr val="0000FF"/>
                  </a:solidFill>
                  <a:latin typeface="黑体" panose="02010609060101010101" pitchFamily="49" charset="-122"/>
                  <a:ea typeface="黑体" panose="02010609060101010101" pitchFamily="49" charset="-122"/>
                </a:rPr>
                <a:t>最能体现</a:t>
              </a:r>
              <a:endParaRPr lang="en-US" altLang="zh-CN" dirty="0" smtClean="0">
                <a:solidFill>
                  <a:srgbClr val="0000FF"/>
                </a:solidFill>
                <a:latin typeface="黑体" panose="02010609060101010101" pitchFamily="49" charset="-122"/>
                <a:ea typeface="黑体" panose="02010609060101010101" pitchFamily="49" charset="-122"/>
              </a:endParaRPr>
            </a:p>
            <a:p>
              <a:pPr indent="-342900" algn="ctr"/>
              <a:r>
                <a:rPr lang="zh-CN" altLang="en-US" dirty="0" smtClean="0">
                  <a:solidFill>
                    <a:srgbClr val="0000FF"/>
                  </a:solidFill>
                  <a:latin typeface="黑体" panose="02010609060101010101" pitchFamily="49" charset="-122"/>
                  <a:ea typeface="黑体" panose="02010609060101010101" pitchFamily="49" charset="-122"/>
                </a:rPr>
                <a:t>侵华本质</a:t>
              </a:r>
              <a:endParaRPr lang="zh-CN" altLang="en-US" dirty="0">
                <a:solidFill>
                  <a:srgbClr val="0000FF"/>
                </a:solidFill>
                <a:latin typeface="黑体" panose="02010609060101010101" pitchFamily="49" charset="-122"/>
                <a:ea typeface="黑体" panose="02010609060101010101" pitchFamily="49" charset="-122"/>
              </a:endParaRPr>
            </a:p>
          </p:txBody>
        </p:sp>
      </p:grpSp>
      <p:grpSp>
        <p:nvGrpSpPr>
          <p:cNvPr id="43" name="组合 61"/>
          <p:cNvGrpSpPr/>
          <p:nvPr/>
        </p:nvGrpSpPr>
        <p:grpSpPr>
          <a:xfrm>
            <a:off x="3953645" y="2995980"/>
            <a:ext cx="4560754" cy="606110"/>
            <a:chOff x="1794355" y="5128773"/>
            <a:chExt cx="2361337" cy="584200"/>
          </a:xfrm>
        </p:grpSpPr>
        <p:sp>
          <p:nvSpPr>
            <p:cNvPr id="44" name="MH_Other_5"/>
            <p:cNvSpPr/>
            <p:nvPr/>
          </p:nvSpPr>
          <p:spPr>
            <a:xfrm rot="21098730">
              <a:off x="1794355" y="5128773"/>
              <a:ext cx="2361337" cy="584200"/>
            </a:xfrm>
            <a:prstGeom prst="roundRect">
              <a:avLst>
                <a:gd name="adj" fmla="val 24179"/>
              </a:avLst>
            </a:prstGeom>
            <a:solidFill>
              <a:srgbClr val="FFFFFF"/>
            </a:solidFill>
            <a:ln>
              <a:noFill/>
            </a:ln>
            <a:effectLst>
              <a:outerShdw blurRad="381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1">
                <a:latin typeface="黑体" panose="02010609060101010101" pitchFamily="49" charset="-122"/>
                <a:ea typeface="黑体" panose="02010609060101010101" pitchFamily="49" charset="-122"/>
              </a:endParaRPr>
            </a:p>
          </p:txBody>
        </p:sp>
        <p:sp>
          <p:nvSpPr>
            <p:cNvPr id="45" name="MH_Text_2"/>
            <p:cNvSpPr/>
            <p:nvPr/>
          </p:nvSpPr>
          <p:spPr>
            <a:xfrm rot="21098730">
              <a:off x="1867584" y="5177241"/>
              <a:ext cx="2214880" cy="487270"/>
            </a:xfrm>
            <a:prstGeom prst="roundRect">
              <a:avLst>
                <a:gd name="adj" fmla="val 24179"/>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342900" algn="ctr"/>
              <a:endParaRPr lang="zh-CN" altLang="en-US" sz="2100" b="1" dirty="0">
                <a:solidFill>
                  <a:schemeClr val="bg1"/>
                </a:solidFill>
                <a:latin typeface="黑体" panose="02010609060101010101" pitchFamily="49" charset="-122"/>
                <a:ea typeface="黑体" panose="02010609060101010101" pitchFamily="49" charset="-122"/>
              </a:endParaRPr>
            </a:p>
          </p:txBody>
        </p:sp>
        <p:sp>
          <p:nvSpPr>
            <p:cNvPr id="46" name="文本框 18"/>
            <p:cNvSpPr txBox="1"/>
            <p:nvPr/>
          </p:nvSpPr>
          <p:spPr>
            <a:xfrm rot="21104784">
              <a:off x="1919842" y="5247515"/>
              <a:ext cx="2171749" cy="311483"/>
            </a:xfrm>
            <a:prstGeom prst="rect">
              <a:avLst/>
            </a:prstGeom>
            <a:noFill/>
          </p:spPr>
          <p:txBody>
            <a:bodyPr wrap="square" rtlCol="0">
              <a:spAutoFit/>
            </a:bodyPr>
            <a:lstStyle/>
            <a:p>
              <a:r>
                <a:rPr lang="zh-CN" altLang="en-US" sz="1500" b="1" dirty="0" smtClean="0">
                  <a:solidFill>
                    <a:schemeClr val="bg1"/>
                  </a:solidFill>
                  <a:latin typeface="黑体" panose="02010609060101010101" pitchFamily="49" charset="-122"/>
                  <a:ea typeface="黑体" panose="02010609060101010101" pitchFamily="49" charset="-122"/>
                  <a:sym typeface="+mn-ea"/>
                </a:rPr>
                <a:t>有利于英国倾销商品，扩大市场</a:t>
              </a:r>
              <a:r>
                <a:rPr lang="en-US" altLang="zh-CN" sz="1500" b="1" dirty="0" smtClean="0">
                  <a:solidFill>
                    <a:schemeClr val="bg1"/>
                  </a:solidFill>
                  <a:latin typeface="黑体" panose="02010609060101010101" pitchFamily="49" charset="-122"/>
                  <a:ea typeface="黑体" panose="02010609060101010101" pitchFamily="49" charset="-122"/>
                  <a:sym typeface="+mn-ea"/>
                </a:rPr>
                <a:t>,</a:t>
              </a:r>
              <a:r>
                <a:rPr lang="zh-CN" altLang="en-US" sz="1500" b="1" dirty="0" smtClean="0">
                  <a:solidFill>
                    <a:schemeClr val="bg1"/>
                  </a:solidFill>
                  <a:latin typeface="黑体" panose="02010609060101010101" pitchFamily="49" charset="-122"/>
                  <a:ea typeface="黑体" panose="02010609060101010101" pitchFamily="49" charset="-122"/>
                  <a:sym typeface="+mn-ea"/>
                </a:rPr>
                <a:t>资本主义发展。</a:t>
              </a:r>
              <a:endParaRPr lang="zh-CN" altLang="en-US" sz="1500" b="1" dirty="0" smtClean="0">
                <a:solidFill>
                  <a:schemeClr val="bg1"/>
                </a:solidFill>
                <a:latin typeface="黑体" panose="02010609060101010101" pitchFamily="49" charset="-122"/>
                <a:ea typeface="黑体" panose="02010609060101010101" pitchFamily="49" charset="-122"/>
                <a:sym typeface="+mn-ea"/>
              </a:endParaRPr>
            </a:p>
          </p:txBody>
        </p:sp>
      </p:grpSp>
      <p:sp>
        <p:nvSpPr>
          <p:cNvPr id="54" name="文本框 81028"/>
          <p:cNvSpPr txBox="1"/>
          <p:nvPr/>
        </p:nvSpPr>
        <p:spPr>
          <a:xfrm>
            <a:off x="3491880" y="4227934"/>
            <a:ext cx="3747090" cy="392415"/>
          </a:xfrm>
          <a:prstGeom prst="rect">
            <a:avLst/>
          </a:prstGeom>
          <a:noFill/>
          <a:ln w="9525">
            <a:noFill/>
          </a:ln>
        </p:spPr>
        <p:txBody>
          <a:bodyPr wrap="square" lIns="68580" tIns="34290" rIns="68580" bIns="34290">
            <a:spAutoFit/>
            <a:scene3d>
              <a:camera prst="orthographicFront"/>
              <a:lightRig rig="threePt" dir="t"/>
            </a:scene3d>
          </a:bodyPr>
          <a:lstStyle/>
          <a:p>
            <a:pPr lvl="0" algn="ctr">
              <a:spcBef>
                <a:spcPct val="50000"/>
              </a:spcBef>
              <a:buClrTx/>
              <a:buSzTx/>
              <a:buFontTx/>
            </a:pPr>
            <a:r>
              <a:rPr lang="zh-CN" altLang="en-US" sz="2100" b="1" dirty="0">
                <a:latin typeface="黑体" panose="02010609060101010101" pitchFamily="49" charset="-122"/>
                <a:ea typeface="黑体" panose="02010609060101010101" pitchFamily="49" charset="-122"/>
                <a:sym typeface="+mn-ea"/>
              </a:rPr>
              <a:t>破坏了</a:t>
            </a:r>
            <a:r>
              <a:rPr lang="zh-CN" altLang="en-US" sz="2100" b="1" dirty="0">
                <a:solidFill>
                  <a:srgbClr val="FF0000"/>
                </a:solidFill>
                <a:latin typeface="黑体" panose="02010609060101010101" pitchFamily="49" charset="-122"/>
                <a:ea typeface="黑体" panose="02010609060101010101" pitchFamily="49" charset="-122"/>
                <a:sym typeface="+mn-ea"/>
              </a:rPr>
              <a:t>关税</a:t>
            </a:r>
            <a:r>
              <a:rPr lang="zh-CN" altLang="en-US" sz="2100" b="1" dirty="0">
                <a:latin typeface="黑体" panose="02010609060101010101" pitchFamily="49" charset="-122"/>
                <a:ea typeface="黑体" panose="02010609060101010101" pitchFamily="49" charset="-122"/>
                <a:sym typeface="+mn-ea"/>
              </a:rPr>
              <a:t>主权</a:t>
            </a:r>
            <a:r>
              <a:rPr lang="zh-CN" altLang="en-US" sz="2100" b="1" dirty="0">
                <a:latin typeface="黑体" panose="02010609060101010101" pitchFamily="49" charset="-122"/>
                <a:ea typeface="黑体" panose="02010609060101010101" pitchFamily="49" charset="-122"/>
                <a:cs typeface="方正粗黑宋简体" panose="02000000000000000000" charset="-122"/>
                <a:sym typeface="+mn-ea"/>
              </a:rPr>
              <a:t> </a:t>
            </a:r>
            <a:endParaRPr lang="zh-CN" altLang="en-US" sz="2100" b="1" dirty="0">
              <a:latin typeface="黑体" panose="02010609060101010101" pitchFamily="49" charset="-122"/>
              <a:ea typeface="黑体" panose="02010609060101010101" pitchFamily="49" charset="-122"/>
              <a:cs typeface="方正粗黑宋简体" panose="02000000000000000000" charset="-122"/>
              <a:sym typeface="+mn-ea"/>
            </a:endParaRPr>
          </a:p>
        </p:txBody>
      </p:sp>
      <p:grpSp>
        <p:nvGrpSpPr>
          <p:cNvPr id="40" name="组合 34"/>
          <p:cNvGrpSpPr/>
          <p:nvPr/>
        </p:nvGrpSpPr>
        <p:grpSpPr>
          <a:xfrm rot="424281">
            <a:off x="3033217" y="4202479"/>
            <a:ext cx="2197562" cy="750604"/>
            <a:chOff x="7809349" y="3838624"/>
            <a:chExt cx="2284524" cy="1247935"/>
          </a:xfrm>
        </p:grpSpPr>
        <p:pic>
          <p:nvPicPr>
            <p:cNvPr id="41" name="图片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09349" y="3838624"/>
              <a:ext cx="2284524" cy="1247935"/>
            </a:xfrm>
            <a:prstGeom prst="rect">
              <a:avLst/>
            </a:prstGeom>
          </p:spPr>
        </p:pic>
        <p:sp>
          <p:nvSpPr>
            <p:cNvPr id="42" name="矩形 41"/>
            <p:cNvSpPr/>
            <p:nvPr/>
          </p:nvSpPr>
          <p:spPr>
            <a:xfrm>
              <a:off x="8037042" y="4218513"/>
              <a:ext cx="1909930" cy="614042"/>
            </a:xfrm>
            <a:prstGeom prst="rect">
              <a:avLst/>
            </a:prstGeom>
          </p:spPr>
          <p:txBody>
            <a:bodyPr wrap="square">
              <a:spAutoFit/>
            </a:bodyPr>
            <a:lstStyle/>
            <a:p>
              <a:pPr indent="-342900" algn="ctr"/>
              <a:r>
                <a:rPr lang="zh-CN" altLang="en-US" dirty="0">
                  <a:solidFill>
                    <a:srgbClr val="FF0000"/>
                  </a:solidFill>
                  <a:latin typeface="黑体" panose="02010609060101010101" pitchFamily="49" charset="-122"/>
                  <a:ea typeface="黑体" panose="02010609060101010101" pitchFamily="49" charset="-122"/>
                </a:rPr>
                <a:t>对</a:t>
              </a:r>
              <a:r>
                <a:rPr lang="zh-CN" altLang="en-US" dirty="0" smtClean="0">
                  <a:solidFill>
                    <a:srgbClr val="FF0000"/>
                  </a:solidFill>
                  <a:latin typeface="黑体" panose="02010609060101010101" pitchFamily="49" charset="-122"/>
                  <a:ea typeface="黑体" panose="02010609060101010101" pitchFamily="49" charset="-122"/>
                </a:rPr>
                <a:t>中国危害最大</a:t>
              </a:r>
              <a:endParaRPr lang="en-US" altLang="zh-CN" dirty="0" smtClean="0">
                <a:solidFill>
                  <a:srgbClr val="FF0000"/>
                </a:solidFill>
                <a:latin typeface="黑体" panose="02010609060101010101" pitchFamily="49" charset="-122"/>
                <a:ea typeface="黑体" panose="02010609060101010101" pitchFamily="49" charset="-122"/>
              </a:endParaRPr>
            </a:p>
          </p:txBody>
        </p:sp>
      </p:grpSp>
      <p:grpSp>
        <p:nvGrpSpPr>
          <p:cNvPr id="50" name="组合 30"/>
          <p:cNvGrpSpPr/>
          <p:nvPr/>
        </p:nvGrpSpPr>
        <p:grpSpPr>
          <a:xfrm>
            <a:off x="4187710" y="4083918"/>
            <a:ext cx="4560754" cy="612006"/>
            <a:chOff x="1794355" y="5946528"/>
            <a:chExt cx="2361337" cy="589880"/>
          </a:xfrm>
        </p:grpSpPr>
        <p:sp>
          <p:nvSpPr>
            <p:cNvPr id="51" name="MH_Other_5"/>
            <p:cNvSpPr/>
            <p:nvPr/>
          </p:nvSpPr>
          <p:spPr>
            <a:xfrm rot="21098730">
              <a:off x="1794355" y="5952208"/>
              <a:ext cx="2361337" cy="584200"/>
            </a:xfrm>
            <a:prstGeom prst="roundRect">
              <a:avLst>
                <a:gd name="adj" fmla="val 24179"/>
              </a:avLst>
            </a:prstGeom>
            <a:solidFill>
              <a:srgbClr val="FFFFFF"/>
            </a:solidFill>
            <a:ln>
              <a:noFill/>
            </a:ln>
            <a:effectLst>
              <a:outerShdw blurRad="38100" dist="508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b="1">
                <a:latin typeface="黑体" panose="02010609060101010101" pitchFamily="49" charset="-122"/>
                <a:ea typeface="黑体" panose="02010609060101010101" pitchFamily="49" charset="-122"/>
              </a:endParaRPr>
            </a:p>
          </p:txBody>
        </p:sp>
        <p:sp>
          <p:nvSpPr>
            <p:cNvPr id="52" name="MH_Text_2"/>
            <p:cNvSpPr/>
            <p:nvPr/>
          </p:nvSpPr>
          <p:spPr>
            <a:xfrm rot="21098730">
              <a:off x="1867584" y="5946528"/>
              <a:ext cx="2214880" cy="487270"/>
            </a:xfrm>
            <a:prstGeom prst="roundRect">
              <a:avLst>
                <a:gd name="adj" fmla="val 24179"/>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44000" rIns="0" bIns="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342900" algn="ctr"/>
              <a:endParaRPr lang="zh-CN" altLang="en-US" sz="2100" b="1" dirty="0">
                <a:solidFill>
                  <a:schemeClr val="bg1"/>
                </a:solidFill>
                <a:latin typeface="黑体" panose="02010609060101010101" pitchFamily="49" charset="-122"/>
                <a:ea typeface="黑体" panose="02010609060101010101" pitchFamily="49" charset="-122"/>
              </a:endParaRPr>
            </a:p>
          </p:txBody>
        </p:sp>
        <p:sp>
          <p:nvSpPr>
            <p:cNvPr id="53" name="文本框 18"/>
            <p:cNvSpPr txBox="1"/>
            <p:nvPr/>
          </p:nvSpPr>
          <p:spPr>
            <a:xfrm rot="21104784">
              <a:off x="1919842" y="6027029"/>
              <a:ext cx="2171749" cy="355979"/>
            </a:xfrm>
            <a:prstGeom prst="rect">
              <a:avLst/>
            </a:prstGeom>
            <a:noFill/>
          </p:spPr>
          <p:txBody>
            <a:bodyPr wrap="square" rtlCol="0">
              <a:spAutoFit/>
            </a:bodyPr>
            <a:lstStyle/>
            <a:p>
              <a:r>
                <a:rPr lang="zh-CN" altLang="en-US" b="1" dirty="0" smtClean="0">
                  <a:solidFill>
                    <a:schemeClr val="bg1"/>
                  </a:solidFill>
                  <a:latin typeface="黑体" panose="02010609060101010101" pitchFamily="49" charset="-122"/>
                  <a:ea typeface="黑体" panose="02010609060101010101" pitchFamily="49" charset="-122"/>
                  <a:sym typeface="+mn-ea"/>
                </a:rPr>
                <a:t>更加有利于外国资本主义的商品</a:t>
              </a:r>
              <a:r>
                <a:rPr lang="zh-CN" altLang="en-US" b="1" dirty="0">
                  <a:solidFill>
                    <a:schemeClr val="bg1"/>
                  </a:solidFill>
                  <a:latin typeface="黑体" panose="02010609060101010101" pitchFamily="49" charset="-122"/>
                  <a:ea typeface="黑体" panose="02010609060101010101" pitchFamily="49" charset="-122"/>
                  <a:sym typeface="+mn-ea"/>
                </a:rPr>
                <a:t>输出</a:t>
              </a:r>
              <a:endParaRPr lang="zh-CN" altLang="en-US" b="1" dirty="0" smtClean="0">
                <a:solidFill>
                  <a:schemeClr val="bg1"/>
                </a:solidFill>
                <a:latin typeface="黑体" panose="02010609060101010101" pitchFamily="49" charset="-122"/>
                <a:ea typeface="黑体" panose="02010609060101010101" pitchFamily="49" charset="-122"/>
                <a:sym typeface="+mn-ea"/>
              </a:endParaRPr>
            </a:p>
          </p:txBody>
        </p:sp>
      </p:grpSp>
      <p:sp>
        <p:nvSpPr>
          <p:cNvPr id="55" name="矩形 54"/>
          <p:cNvSpPr/>
          <p:nvPr/>
        </p:nvSpPr>
        <p:spPr>
          <a:xfrm>
            <a:off x="302740" y="3147814"/>
            <a:ext cx="8566322" cy="1685077"/>
          </a:xfrm>
          <a:prstGeom prst="rect">
            <a:avLst/>
          </a:prstGeom>
          <a:solidFill>
            <a:schemeClr val="accent3">
              <a:lumMod val="20000"/>
              <a:lumOff val="80000"/>
            </a:schemeClr>
          </a:solidFill>
          <a:ln w="19050">
            <a:solidFill>
              <a:schemeClr val="tx1"/>
            </a:solidFill>
          </a:ln>
        </p:spPr>
        <p:txBody>
          <a:bodyPr wrap="square" lIns="68580" tIns="34290" rIns="68580" bIns="34290">
            <a:spAutoFit/>
          </a:bodyPr>
          <a:lstStyle/>
          <a:p>
            <a:r>
              <a:rPr lang="zh-CN" altLang="en-US" sz="2100" b="1" dirty="0" smtClean="0">
                <a:latin typeface="黑体" panose="02010609060101010101" pitchFamily="49" charset="-122"/>
                <a:ea typeface="黑体" panose="02010609060101010101" pitchFamily="49" charset="-122"/>
              </a:rPr>
              <a:t>材料</a:t>
            </a:r>
            <a:r>
              <a:rPr lang="en-US" altLang="zh-CN" sz="2100" b="1" dirty="0" smtClean="0">
                <a:latin typeface="黑体" panose="02010609060101010101" pitchFamily="49" charset="-122"/>
                <a:ea typeface="黑体" panose="02010609060101010101" pitchFamily="49" charset="-122"/>
              </a:rPr>
              <a:t>:</a:t>
            </a:r>
            <a:endParaRPr lang="en-US" altLang="zh-CN" sz="2100" b="1" dirty="0" smtClean="0">
              <a:latin typeface="黑体" panose="02010609060101010101" pitchFamily="49" charset="-122"/>
              <a:ea typeface="黑体" panose="02010609060101010101" pitchFamily="49" charset="-122"/>
            </a:endParaRPr>
          </a:p>
          <a:p>
            <a:r>
              <a:rPr lang="en-US" altLang="zh-CN" sz="2100" b="1" dirty="0">
                <a:latin typeface="黑体" panose="02010609060101010101" pitchFamily="49" charset="-122"/>
                <a:ea typeface="黑体" panose="02010609060101010101" pitchFamily="49" charset="-122"/>
              </a:rPr>
              <a:t> </a:t>
            </a:r>
            <a:r>
              <a:rPr lang="en-US" altLang="zh-CN" sz="2100" b="1" dirty="0" smtClean="0">
                <a:latin typeface="黑体" panose="02010609060101010101" pitchFamily="49" charset="-122"/>
                <a:ea typeface="黑体" panose="02010609060101010101" pitchFamily="49" charset="-122"/>
              </a:rPr>
              <a:t>  《</a:t>
            </a:r>
            <a:r>
              <a:rPr lang="zh-CN" altLang="en-US" sz="2100" b="1" dirty="0">
                <a:latin typeface="黑体" panose="02010609060101010101" pitchFamily="49" charset="-122"/>
                <a:ea typeface="黑体" panose="02010609060101010101" pitchFamily="49" charset="-122"/>
              </a:rPr>
              <a:t>南京条约</a:t>
            </a:r>
            <a:r>
              <a:rPr lang="en-US" altLang="zh-CN" sz="2100" b="1" dirty="0">
                <a:latin typeface="黑体" panose="02010609060101010101" pitchFamily="49" charset="-122"/>
                <a:ea typeface="黑体" panose="02010609060101010101" pitchFamily="49" charset="-122"/>
              </a:rPr>
              <a:t>》</a:t>
            </a:r>
            <a:r>
              <a:rPr lang="zh-CN" altLang="en-US" sz="2100" b="1" dirty="0">
                <a:latin typeface="黑体" panose="02010609060101010101" pitchFamily="49" charset="-122"/>
                <a:ea typeface="黑体" panose="02010609060101010101" pitchFamily="49" charset="-122"/>
              </a:rPr>
              <a:t>签订后</a:t>
            </a:r>
            <a:r>
              <a:rPr lang="en-US" altLang="zh-CN" sz="2100" b="1" dirty="0">
                <a:latin typeface="黑体" panose="02010609060101010101" pitchFamily="49" charset="-122"/>
                <a:ea typeface="黑体" panose="02010609060101010101" pitchFamily="49" charset="-122"/>
              </a:rPr>
              <a:t>,</a:t>
            </a:r>
            <a:r>
              <a:rPr lang="zh-CN" altLang="en-US" sz="2100" b="1" dirty="0">
                <a:latin typeface="黑体" panose="02010609060101010101" pitchFamily="49" charset="-122"/>
                <a:ea typeface="黑体" panose="02010609060101010101" pitchFamily="49" charset="-122"/>
              </a:rPr>
              <a:t>西方资产阶级兴奋得“好像全都发了疯似的”。璞鼎查回国后</a:t>
            </a:r>
            <a:r>
              <a:rPr lang="en-US" altLang="zh-CN" sz="2100" b="1" dirty="0">
                <a:latin typeface="黑体" panose="02010609060101010101" pitchFamily="49" charset="-122"/>
                <a:ea typeface="黑体" panose="02010609060101010101" pitchFamily="49" charset="-122"/>
              </a:rPr>
              <a:t>,</a:t>
            </a:r>
            <a:r>
              <a:rPr lang="zh-CN" altLang="en-US" sz="2100" b="1" dirty="0">
                <a:latin typeface="黑体" panose="02010609060101010101" pitchFamily="49" charset="-122"/>
                <a:ea typeface="黑体" panose="02010609060101010101" pitchFamily="49" charset="-122"/>
              </a:rPr>
              <a:t>告诉英国资本家说</a:t>
            </a:r>
            <a:r>
              <a:rPr lang="en-US" altLang="zh-CN" sz="2100" b="1" dirty="0">
                <a:latin typeface="黑体" panose="02010609060101010101" pitchFamily="49" charset="-122"/>
                <a:ea typeface="黑体" panose="02010609060101010101" pitchFamily="49" charset="-122"/>
              </a:rPr>
              <a:t>,</a:t>
            </a:r>
            <a:r>
              <a:rPr lang="zh-CN" altLang="en-US" sz="2100" b="1" dirty="0">
                <a:latin typeface="黑体" panose="02010609060101010101" pitchFamily="49" charset="-122"/>
                <a:ea typeface="黑体" panose="02010609060101010101" pitchFamily="49" charset="-122"/>
              </a:rPr>
              <a:t>他“已为他们的生意打开了一个新的世界</a:t>
            </a:r>
            <a:r>
              <a:rPr lang="en-US" altLang="zh-CN" sz="2100" b="1" dirty="0">
                <a:latin typeface="黑体" panose="02010609060101010101" pitchFamily="49" charset="-122"/>
                <a:ea typeface="黑体" panose="02010609060101010101" pitchFamily="49" charset="-122"/>
              </a:rPr>
              <a:t>,</a:t>
            </a:r>
            <a:r>
              <a:rPr lang="zh-CN" altLang="en-US" sz="2100" b="1" dirty="0">
                <a:latin typeface="黑体" panose="02010609060101010101" pitchFamily="49" charset="-122"/>
                <a:ea typeface="黑体" panose="02010609060101010101" pitchFamily="49" charset="-122"/>
              </a:rPr>
              <a:t>这个世界是这样的广阔倾兰开厦全部工厂的出产也不够供给她一省的衣料的”。</a:t>
            </a:r>
            <a:endParaRPr lang="zh-CN" altLang="en-US" sz="2100" b="1" dirty="0">
              <a:latin typeface="黑体" panose="02010609060101010101" pitchFamily="49" charset="-122"/>
              <a:ea typeface="黑体" panose="02010609060101010101" pitchFamily="49" charset="-122"/>
            </a:endParaRPr>
          </a:p>
        </p:txBody>
      </p:sp>
      <p:sp>
        <p:nvSpPr>
          <p:cNvPr id="58" name="矩形 57"/>
          <p:cNvSpPr/>
          <p:nvPr>
            <p:custDataLst>
              <p:tags r:id="rId8"/>
            </p:custDataLst>
          </p:nvPr>
        </p:nvSpPr>
        <p:spPr>
          <a:xfrm>
            <a:off x="1907704" y="195486"/>
            <a:ext cx="5400600" cy="432047"/>
          </a:xfrm>
          <a:prstGeom prst="rect">
            <a:avLst/>
          </a:prstGeom>
          <a:solidFill>
            <a:schemeClr val="tx2">
              <a:lumMod val="50000"/>
              <a:lumOff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2400" b="1" dirty="0" smtClean="0">
              <a:solidFill>
                <a:srgbClr val="FF0000"/>
              </a:solidFill>
              <a:latin typeface="黑体" panose="02010609060101010101" pitchFamily="49" charset="-122"/>
              <a:ea typeface="黑体" panose="02010609060101010101" pitchFamily="49" charset="-122"/>
            </a:endParaRPr>
          </a:p>
          <a:p>
            <a:r>
              <a:rPr lang="zh-CN" altLang="en-US" sz="2400" b="1" dirty="0" smtClean="0">
                <a:solidFill>
                  <a:srgbClr val="C00000"/>
                </a:solidFill>
                <a:latin typeface="黑体" panose="02010609060101010101" pitchFamily="49" charset="-122"/>
                <a:ea typeface="黑体" panose="02010609060101010101" pitchFamily="49" charset="-122"/>
              </a:rPr>
              <a:t>战之果（一）：</a:t>
            </a:r>
            <a:r>
              <a:rPr lang="zh-CN" altLang="en-US" sz="2400" b="1" dirty="0" smtClean="0">
                <a:solidFill>
                  <a:srgbClr val="FFFF00"/>
                </a:solidFill>
                <a:latin typeface="黑体" panose="02010609060101010101" pitchFamily="49" charset="-122"/>
                <a:ea typeface="黑体" panose="02010609060101010101" pitchFamily="49" charset="-122"/>
              </a:rPr>
              <a:t>《南京条约》的签订</a:t>
            </a:r>
            <a:endParaRPr lang="en-US" altLang="zh-CN" sz="2400" b="1" dirty="0" smtClean="0">
              <a:solidFill>
                <a:srgbClr val="FFFF00"/>
              </a:solidFill>
              <a:latin typeface="黑体" panose="02010609060101010101" pitchFamily="49" charset="-122"/>
              <a:ea typeface="黑体" panose="02010609060101010101" pitchFamily="49" charset="-122"/>
            </a:endParaRPr>
          </a:p>
          <a:p>
            <a:pPr algn="l"/>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 </a:t>
            </a:r>
            <a:endPar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linds(horizontal)">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blinds(horizontal)">
                                      <p:cBhvr>
                                        <p:cTn id="42" dur="500"/>
                                        <p:tgtEl>
                                          <p:spTgt spid="2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blinds(horizontal)">
                                      <p:cBhvr>
                                        <p:cTn id="47" dur="500"/>
                                        <p:tgtEl>
                                          <p:spTgt spid="27"/>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blinds(horizontal)">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blinds(horizontal)">
                                      <p:cBhvr>
                                        <p:cTn id="57" dur="500"/>
                                        <p:tgtEl>
                                          <p:spTgt spid="3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blinds(horizontal)">
                                      <p:cBhvr>
                                        <p:cTn id="62" dur="500"/>
                                        <p:tgtEl>
                                          <p:spTgt spid="21"/>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blinds(horizontal)">
                                      <p:cBhvr>
                                        <p:cTn id="67" dur="500"/>
                                        <p:tgtEl>
                                          <p:spTgt spid="23"/>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blinds(horizontal)">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blinds(horizontal)">
                                      <p:cBhvr>
                                        <p:cTn id="77" dur="500"/>
                                        <p:tgtEl>
                                          <p:spTgt spid="54"/>
                                        </p:tgtEl>
                                      </p:cBhvr>
                                    </p:animEffect>
                                  </p:childTnLst>
                                </p:cTn>
                              </p:par>
                            </p:childTnLst>
                          </p:cTn>
                        </p:par>
                      </p:childTnLst>
                    </p:cTn>
                  </p:par>
                  <p:par>
                    <p:cTn id="78" fill="hold">
                      <p:stCondLst>
                        <p:cond delay="indefinite"/>
                      </p:stCondLst>
                      <p:childTnLst>
                        <p:par>
                          <p:cTn id="79" fill="hold">
                            <p:stCondLst>
                              <p:cond delay="0"/>
                            </p:stCondLst>
                            <p:childTnLst>
                              <p:par>
                                <p:cTn id="80" presetID="21" presetClass="entr" presetSubtype="1" fill="hold" grpId="0" nodeType="clickEffect">
                                  <p:stCondLst>
                                    <p:cond delay="0"/>
                                  </p:stCondLst>
                                  <p:childTnLst>
                                    <p:set>
                                      <p:cBhvr>
                                        <p:cTn id="81" dur="1" fill="hold">
                                          <p:stCondLst>
                                            <p:cond delay="0"/>
                                          </p:stCondLst>
                                        </p:cTn>
                                        <p:tgtEl>
                                          <p:spTgt spid="36"/>
                                        </p:tgtEl>
                                        <p:attrNameLst>
                                          <p:attrName>style.visibility</p:attrName>
                                        </p:attrNameLst>
                                      </p:cBhvr>
                                      <p:to>
                                        <p:strVal val="visible"/>
                                      </p:to>
                                    </p:set>
                                    <p:animEffect transition="in" filter="wheel(1)">
                                      <p:cBhvr>
                                        <p:cTn id="82" dur="700"/>
                                        <p:tgtEl>
                                          <p:spTgt spid="36"/>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37"/>
                                        </p:tgtEl>
                                        <p:attrNameLst>
                                          <p:attrName>style.visibility</p:attrName>
                                        </p:attrNameLst>
                                      </p:cBhvr>
                                      <p:to>
                                        <p:strVal val="visible"/>
                                      </p:to>
                                    </p:set>
                                    <p:anim calcmode="lin" valueType="num">
                                      <p:cBhvr additive="base">
                                        <p:cTn id="87" dur="800" fill="hold"/>
                                        <p:tgtEl>
                                          <p:spTgt spid="37"/>
                                        </p:tgtEl>
                                        <p:attrNameLst>
                                          <p:attrName>ppt_x</p:attrName>
                                        </p:attrNameLst>
                                      </p:cBhvr>
                                      <p:tavLst>
                                        <p:tav tm="0">
                                          <p:val>
                                            <p:strVal val="#ppt_x"/>
                                          </p:val>
                                        </p:tav>
                                        <p:tav tm="100000">
                                          <p:val>
                                            <p:strVal val="#ppt_x"/>
                                          </p:val>
                                        </p:tav>
                                      </p:tavLst>
                                    </p:anim>
                                    <p:anim calcmode="lin" valueType="num">
                                      <p:cBhvr additive="base">
                                        <p:cTn id="88" dur="8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nodeType="click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additive="base">
                                        <p:cTn id="93" dur="800" fill="hold"/>
                                        <p:tgtEl>
                                          <p:spTgt spid="40"/>
                                        </p:tgtEl>
                                        <p:attrNameLst>
                                          <p:attrName>ppt_x</p:attrName>
                                        </p:attrNameLst>
                                      </p:cBhvr>
                                      <p:tavLst>
                                        <p:tav tm="0">
                                          <p:val>
                                            <p:strVal val="#ppt_x"/>
                                          </p:val>
                                        </p:tav>
                                        <p:tav tm="100000">
                                          <p:val>
                                            <p:strVal val="#ppt_x"/>
                                          </p:val>
                                        </p:tav>
                                      </p:tavLst>
                                    </p:anim>
                                    <p:anim calcmode="lin" valueType="num">
                                      <p:cBhvr additive="base">
                                        <p:cTn id="94" dur="8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nodeType="clickEffect">
                                  <p:stCondLst>
                                    <p:cond delay="0"/>
                                  </p:stCondLst>
                                  <p:childTnLst>
                                    <p:set>
                                      <p:cBhvr>
                                        <p:cTn id="98" dur="1" fill="hold">
                                          <p:stCondLst>
                                            <p:cond delay="0"/>
                                          </p:stCondLst>
                                        </p:cTn>
                                        <p:tgtEl>
                                          <p:spTgt spid="43"/>
                                        </p:tgtEl>
                                        <p:attrNameLst>
                                          <p:attrName>style.visibility</p:attrName>
                                        </p:attrNameLst>
                                      </p:cBhvr>
                                      <p:to>
                                        <p:strVal val="visible"/>
                                      </p:to>
                                    </p:set>
                                    <p:animEffect transition="in" filter="fade">
                                      <p:cBhvr>
                                        <p:cTn id="99" dur="1000"/>
                                        <p:tgtEl>
                                          <p:spTgt spid="43"/>
                                        </p:tgtEl>
                                      </p:cBhvr>
                                    </p:animEffect>
                                    <p:anim calcmode="lin" valueType="num">
                                      <p:cBhvr>
                                        <p:cTn id="100" dur="1000" fill="hold"/>
                                        <p:tgtEl>
                                          <p:spTgt spid="43"/>
                                        </p:tgtEl>
                                        <p:attrNameLst>
                                          <p:attrName>ppt_x</p:attrName>
                                        </p:attrNameLst>
                                      </p:cBhvr>
                                      <p:tavLst>
                                        <p:tav tm="0">
                                          <p:val>
                                            <p:strVal val="#ppt_x"/>
                                          </p:val>
                                        </p:tav>
                                        <p:tav tm="100000">
                                          <p:val>
                                            <p:strVal val="#ppt_x"/>
                                          </p:val>
                                        </p:tav>
                                      </p:tavLst>
                                    </p:anim>
                                    <p:anim calcmode="lin" valueType="num">
                                      <p:cBhvr>
                                        <p:cTn id="101"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nodeType="clickEffect">
                                  <p:stCondLst>
                                    <p:cond delay="0"/>
                                  </p:stCondLst>
                                  <p:childTnLst>
                                    <p:set>
                                      <p:cBhvr>
                                        <p:cTn id="105" dur="1" fill="hold">
                                          <p:stCondLst>
                                            <p:cond delay="0"/>
                                          </p:stCondLst>
                                        </p:cTn>
                                        <p:tgtEl>
                                          <p:spTgt spid="50"/>
                                        </p:tgtEl>
                                        <p:attrNameLst>
                                          <p:attrName>style.visibility</p:attrName>
                                        </p:attrNameLst>
                                      </p:cBhvr>
                                      <p:to>
                                        <p:strVal val="visible"/>
                                      </p:to>
                                    </p:set>
                                    <p:animEffect transition="in" filter="fade">
                                      <p:cBhvr>
                                        <p:cTn id="106" dur="1000"/>
                                        <p:tgtEl>
                                          <p:spTgt spid="50"/>
                                        </p:tgtEl>
                                      </p:cBhvr>
                                    </p:animEffect>
                                    <p:anim calcmode="lin" valueType="num">
                                      <p:cBhvr>
                                        <p:cTn id="107" dur="1000" fill="hold"/>
                                        <p:tgtEl>
                                          <p:spTgt spid="50"/>
                                        </p:tgtEl>
                                        <p:attrNameLst>
                                          <p:attrName>ppt_x</p:attrName>
                                        </p:attrNameLst>
                                      </p:cBhvr>
                                      <p:tavLst>
                                        <p:tav tm="0">
                                          <p:val>
                                            <p:strVal val="#ppt_x"/>
                                          </p:val>
                                        </p:tav>
                                        <p:tav tm="100000">
                                          <p:val>
                                            <p:strVal val="#ppt_x"/>
                                          </p:val>
                                        </p:tav>
                                      </p:tavLst>
                                    </p:anim>
                                    <p:anim calcmode="lin" valueType="num">
                                      <p:cBhvr>
                                        <p:cTn id="108"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3" presetClass="entr" presetSubtype="10" fill="hold" grpId="0" nodeType="clickEffect">
                                  <p:stCondLst>
                                    <p:cond delay="0"/>
                                  </p:stCondLst>
                                  <p:childTnLst>
                                    <p:set>
                                      <p:cBhvr>
                                        <p:cTn id="112" dur="1" fill="hold">
                                          <p:stCondLst>
                                            <p:cond delay="0"/>
                                          </p:stCondLst>
                                        </p:cTn>
                                        <p:tgtEl>
                                          <p:spTgt spid="55"/>
                                        </p:tgtEl>
                                        <p:attrNameLst>
                                          <p:attrName>style.visibility</p:attrName>
                                        </p:attrNameLst>
                                      </p:cBhvr>
                                      <p:to>
                                        <p:strVal val="visible"/>
                                      </p:to>
                                    </p:set>
                                    <p:animEffect transition="in" filter="blinds(horizontal)">
                                      <p:cBhvr>
                                        <p:cTn id="113" dur="500"/>
                                        <p:tgtEl>
                                          <p:spTgt spid="55"/>
                                        </p:tgtEl>
                                      </p:cBhvr>
                                    </p:animEffect>
                                  </p:childTnLst>
                                </p:cTn>
                              </p:par>
                            </p:childTnLst>
                          </p:cTn>
                        </p:par>
                      </p:childTnLst>
                    </p:cTn>
                  </p:par>
                  <p:par>
                    <p:cTn id="114" fill="hold">
                      <p:stCondLst>
                        <p:cond delay="indefinite"/>
                      </p:stCondLst>
                      <p:childTnLst>
                        <p:par>
                          <p:cTn id="115" fill="hold">
                            <p:stCondLst>
                              <p:cond delay="0"/>
                            </p:stCondLst>
                            <p:childTnLst>
                              <p:par>
                                <p:cTn id="116" presetID="2" presetClass="exit" presetSubtype="4" fill="hold" grpId="1" nodeType="clickEffect">
                                  <p:stCondLst>
                                    <p:cond delay="0"/>
                                  </p:stCondLst>
                                  <p:childTnLst>
                                    <p:anim calcmode="lin" valueType="num">
                                      <p:cBhvr additive="base">
                                        <p:cTn id="117" dur="500"/>
                                        <p:tgtEl>
                                          <p:spTgt spid="55"/>
                                        </p:tgtEl>
                                        <p:attrNameLst>
                                          <p:attrName>ppt_x</p:attrName>
                                        </p:attrNameLst>
                                      </p:cBhvr>
                                      <p:tavLst>
                                        <p:tav tm="0">
                                          <p:val>
                                            <p:strVal val="ppt_x"/>
                                          </p:val>
                                        </p:tav>
                                        <p:tav tm="100000">
                                          <p:val>
                                            <p:strVal val="ppt_x"/>
                                          </p:val>
                                        </p:tav>
                                      </p:tavLst>
                                    </p:anim>
                                    <p:anim calcmode="lin" valueType="num">
                                      <p:cBhvr additive="base">
                                        <p:cTn id="118" dur="500"/>
                                        <p:tgtEl>
                                          <p:spTgt spid="55"/>
                                        </p:tgtEl>
                                        <p:attrNameLst>
                                          <p:attrName>ppt_y</p:attrName>
                                        </p:attrNameLst>
                                      </p:cBhvr>
                                      <p:tavLst>
                                        <p:tav tm="0">
                                          <p:val>
                                            <p:strVal val="ppt_y"/>
                                          </p:val>
                                        </p:tav>
                                        <p:tav tm="100000">
                                          <p:val>
                                            <p:strVal val="1+ppt_h/2"/>
                                          </p:val>
                                        </p:tav>
                                      </p:tavLst>
                                    </p:anim>
                                    <p:set>
                                      <p:cBhvr>
                                        <p:cTn id="119" dur="1" fill="hold">
                                          <p:stCondLst>
                                            <p:cond delay="499"/>
                                          </p:stCondLst>
                                        </p:cTn>
                                        <p:tgtEl>
                                          <p:spTgt spid="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8" grpId="0"/>
      <p:bldP spid="19" grpId="0"/>
      <p:bldP spid="20" grpId="0"/>
      <p:bldP spid="21" grpId="0"/>
      <p:bldP spid="22" grpId="0"/>
      <p:bldP spid="23" grpId="0"/>
      <p:bldP spid="24" grpId="0"/>
      <p:bldP spid="25" grpId="0"/>
      <p:bldP spid="25" grpId="1"/>
      <p:bldP spid="26" grpId="0"/>
      <p:bldP spid="26" grpId="1"/>
      <p:bldP spid="27" grpId="0"/>
      <p:bldP spid="27" grpId="1"/>
      <p:bldP spid="35" grpId="0"/>
      <p:bldP spid="35" grpId="1"/>
      <p:bldP spid="36" grpId="0" bldLvl="0" animBg="1"/>
      <p:bldP spid="54" grpId="0"/>
      <p:bldP spid="55" grpId="0" animBg="1"/>
      <p:bldP spid="5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102235"/>
          <p:cNvSpPr txBox="1"/>
          <p:nvPr>
            <p:custDataLst>
              <p:tags r:id="rId1"/>
            </p:custDataLst>
          </p:nvPr>
        </p:nvSpPr>
        <p:spPr>
          <a:xfrm>
            <a:off x="2483768" y="123478"/>
            <a:ext cx="3891757" cy="482815"/>
          </a:xfrm>
          <a:prstGeom prst="rect">
            <a:avLst/>
          </a:prstGeom>
          <a:noFill/>
        </p:spPr>
        <p:txBody>
          <a:bodyPr wrap="none" lIns="51428" tIns="25713" rIns="51428" bIns="25713">
            <a:spAutoFit/>
          </a:bodyPr>
          <a:lstStyle/>
          <a:p>
            <a:pPr algn="ctr">
              <a:defRPr/>
            </a:pPr>
            <a:r>
              <a:rPr lang="zh-CN" altLang="en-US" sz="2800" b="1" dirty="0" smtClean="0">
                <a:ln w="6350">
                  <a:noFill/>
                </a:ln>
                <a:solidFill>
                  <a:schemeClr val="tx1"/>
                </a:solidFill>
                <a:latin typeface="黑体" panose="02010609060101010101" pitchFamily="49" charset="-122"/>
                <a:ea typeface="黑体" panose="02010609060101010101" pitchFamily="49" charset="-122"/>
                <a:cs typeface="楷体" panose="02010609060101010101" pitchFamily="49" charset="-122"/>
              </a:rPr>
              <a:t> 中国</a:t>
            </a:r>
            <a:r>
              <a:rPr lang="zh-CN" altLang="en-US" sz="2800" b="1" dirty="0" smtClean="0">
                <a:ln w="6350">
                  <a:noFill/>
                </a:ln>
                <a:latin typeface="黑体" panose="02010609060101010101" pitchFamily="49" charset="-122"/>
                <a:ea typeface="黑体" panose="02010609060101010101" pitchFamily="49" charset="-122"/>
                <a:cs typeface="楷体" panose="02010609060101010101" pitchFamily="49" charset="-122"/>
              </a:rPr>
              <a:t>近</a:t>
            </a:r>
            <a:r>
              <a:rPr lang="zh-CN" altLang="en-US" sz="2800" b="1" dirty="0" smtClean="0">
                <a:ln w="6350">
                  <a:noFill/>
                </a:ln>
                <a:solidFill>
                  <a:schemeClr val="tx1"/>
                </a:solidFill>
                <a:latin typeface="黑体" panose="02010609060101010101" pitchFamily="49" charset="-122"/>
                <a:ea typeface="黑体" panose="02010609060101010101" pitchFamily="49" charset="-122"/>
                <a:cs typeface="楷体" panose="02010609060101010101" pitchFamily="49" charset="-122"/>
              </a:rPr>
              <a:t>代史的历史分期</a:t>
            </a:r>
            <a:endParaRPr lang="zh-CN" altLang="en-US" sz="2800" b="1" dirty="0" smtClean="0">
              <a:ln w="6350">
                <a:noFill/>
              </a:ln>
              <a:solidFill>
                <a:schemeClr val="tx1"/>
              </a:solidFill>
              <a:latin typeface="黑体" panose="02010609060101010101" pitchFamily="49" charset="-122"/>
              <a:ea typeface="黑体" panose="02010609060101010101" pitchFamily="49" charset="-122"/>
              <a:cs typeface="楷体" panose="02010609060101010101" pitchFamily="49" charset="-122"/>
            </a:endParaRPr>
          </a:p>
        </p:txBody>
      </p:sp>
      <p:pic>
        <p:nvPicPr>
          <p:cNvPr id="1028" name="Picture 4"/>
          <p:cNvPicPr>
            <a:picLocks noChangeAspect="1" noChangeArrowheads="1"/>
          </p:cNvPicPr>
          <p:nvPr/>
        </p:nvPicPr>
        <p:blipFill>
          <a:blip r:embed="rId2" cstate="print"/>
          <a:srcRect l="32653" t="11112" r="20408" b="3704"/>
          <a:stretch>
            <a:fillRect/>
          </a:stretch>
        </p:blipFill>
        <p:spPr bwMode="auto">
          <a:xfrm rot="16200000">
            <a:off x="2699792" y="-668610"/>
            <a:ext cx="3672408" cy="6984776"/>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2"/>
          <p:cNvSpPr txBox="1"/>
          <p:nvPr/>
        </p:nvSpPr>
        <p:spPr>
          <a:xfrm>
            <a:off x="1828174" y="188952"/>
            <a:ext cx="5840170" cy="438582"/>
          </a:xfrm>
          <a:prstGeom prst="rect">
            <a:avLst/>
          </a:prstGeom>
          <a:solidFill>
            <a:schemeClr val="accent5">
              <a:lumMod val="75000"/>
            </a:schemeClr>
          </a:solid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pPr>
              <a:buNone/>
            </a:pPr>
            <a:r>
              <a:rPr lang="zh-CN" altLang="en-US" sz="2400" b="1" dirty="0" smtClean="0">
                <a:solidFill>
                  <a:srgbClr val="C00000"/>
                </a:solidFill>
                <a:latin typeface="+mn-ea"/>
                <a:ea typeface="+mn-ea"/>
              </a:rPr>
              <a:t>战</a:t>
            </a:r>
            <a:r>
              <a:rPr lang="zh-CN" altLang="en-US" sz="2400" b="1" dirty="0">
                <a:solidFill>
                  <a:srgbClr val="C00000"/>
                </a:solidFill>
                <a:latin typeface="+mn-ea"/>
                <a:ea typeface="+mn-ea"/>
              </a:rPr>
              <a:t>之</a:t>
            </a:r>
            <a:r>
              <a:rPr lang="zh-CN" altLang="en-US" sz="2400" b="1" dirty="0" smtClean="0">
                <a:solidFill>
                  <a:srgbClr val="C00000"/>
                </a:solidFill>
                <a:latin typeface="+mn-ea"/>
                <a:ea typeface="+mn-ea"/>
              </a:rPr>
              <a:t>果（二）：</a:t>
            </a:r>
            <a:r>
              <a:rPr lang="zh-CN" altLang="en-US" sz="2400" b="1" dirty="0" smtClean="0">
                <a:solidFill>
                  <a:srgbClr val="FFFF00"/>
                </a:solidFill>
                <a:latin typeface="+mn-ea"/>
                <a:ea typeface="+mn-ea"/>
              </a:rPr>
              <a:t>《</a:t>
            </a:r>
            <a:r>
              <a:rPr lang="zh-CN" altLang="en-US" sz="2400" b="1" dirty="0">
                <a:solidFill>
                  <a:srgbClr val="FFFF00"/>
                </a:solidFill>
                <a:latin typeface="+mn-ea"/>
                <a:ea typeface="+mn-ea"/>
              </a:rPr>
              <a:t>南京条约》的附属条约</a:t>
            </a:r>
            <a:endParaRPr lang="en-US" altLang="zh-CN" sz="2400" b="1" dirty="0">
              <a:solidFill>
                <a:srgbClr val="FFFF00"/>
              </a:solidFill>
              <a:latin typeface="+mn-ea"/>
              <a:ea typeface="+mn-ea"/>
            </a:endParaRPr>
          </a:p>
        </p:txBody>
      </p:sp>
      <p:graphicFrame>
        <p:nvGraphicFramePr>
          <p:cNvPr id="14" name="表格 13"/>
          <p:cNvGraphicFramePr/>
          <p:nvPr>
            <p:custDataLst>
              <p:tags r:id="rId1"/>
            </p:custDataLst>
          </p:nvPr>
        </p:nvGraphicFramePr>
        <p:xfrm>
          <a:off x="317991" y="1676973"/>
          <a:ext cx="6790849" cy="2190921"/>
        </p:xfrm>
        <a:graphic>
          <a:graphicData uri="http://schemas.openxmlformats.org/drawingml/2006/table">
            <a:tbl>
              <a:tblPr firstRow="1" bandRow="1">
                <a:tableStyleId>{912C8C85-51F0-491E-9774-3900AFEF0FD7}</a:tableStyleId>
              </a:tblPr>
              <a:tblGrid>
                <a:gridCol w="2070735"/>
                <a:gridCol w="1082516"/>
                <a:gridCol w="3637598"/>
              </a:tblGrid>
              <a:tr h="437105">
                <a:tc>
                  <a:txBody>
                    <a:bodyPr/>
                    <a:lstStyle/>
                    <a:p>
                      <a:pPr algn="ctr">
                        <a:buNone/>
                      </a:pPr>
                      <a:r>
                        <a:rPr lang="zh-CN" altLang="en-US" sz="1800" dirty="0">
                          <a:latin typeface="方正粗黑宋简体" panose="02000000000000000000" charset="-122"/>
                          <a:ea typeface="方正粗黑宋简体" panose="02000000000000000000" charset="-122"/>
                        </a:rPr>
                        <a:t>条约</a:t>
                      </a:r>
                      <a:endParaRPr lang="zh-CN" altLang="en-US" sz="1800" dirty="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zh-CN" altLang="en-US" sz="1800">
                          <a:latin typeface="方正粗黑宋简体" panose="02000000000000000000" charset="-122"/>
                          <a:ea typeface="方正粗黑宋简体" panose="02000000000000000000" charset="-122"/>
                          <a:sym typeface="+mn-ea"/>
                        </a:rPr>
                        <a:t>签订时间</a:t>
                      </a:r>
                      <a:endParaRPr lang="zh-CN" altLang="en-US" sz="1800">
                        <a:latin typeface="方正粗黑宋简体" panose="02000000000000000000" charset="-122"/>
                        <a:ea typeface="方正粗黑宋简体" panose="02000000000000000000" charset="-122"/>
                        <a:sym typeface="+mn-ea"/>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zh-CN" altLang="en-US" sz="1800" dirty="0">
                          <a:latin typeface="方正粗黑宋简体" panose="02000000000000000000" charset="-122"/>
                          <a:ea typeface="方正粗黑宋简体" panose="02000000000000000000" charset="-122"/>
                          <a:sym typeface="+mn-ea"/>
                        </a:rPr>
                        <a:t>获取特权</a:t>
                      </a:r>
                      <a:endParaRPr lang="zh-CN" altLang="en-US" sz="1800" dirty="0">
                        <a:latin typeface="方正粗黑宋简体" panose="02000000000000000000" charset="-122"/>
                        <a:ea typeface="方正粗黑宋简体" panose="02000000000000000000" charset="-122"/>
                        <a:sym typeface="+mn-ea"/>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777324">
                <a:tc>
                  <a:txBody>
                    <a:bodyPr/>
                    <a:lstStyle/>
                    <a:p>
                      <a:pPr algn="ctr">
                        <a:buNone/>
                      </a:pPr>
                      <a:r>
                        <a:rPr lang="zh-CN" altLang="en-US" sz="1800" b="1" dirty="0">
                          <a:latin typeface="方正粗黑宋简体" panose="02000000000000000000" charset="-122"/>
                          <a:ea typeface="方正粗黑宋简体" panose="02000000000000000000" charset="-122"/>
                          <a:sym typeface="+mn-ea"/>
                        </a:rPr>
                        <a:t>中</a:t>
                      </a:r>
                      <a:r>
                        <a:rPr lang="zh-CN" altLang="en-US" sz="1800" b="1" dirty="0" smtClean="0">
                          <a:latin typeface="方正粗黑宋简体" panose="02000000000000000000" charset="-122"/>
                          <a:ea typeface="方正粗黑宋简体" panose="02000000000000000000" charset="-122"/>
                          <a:sym typeface="+mn-ea"/>
                        </a:rPr>
                        <a:t>英</a:t>
                      </a:r>
                      <a:endParaRPr lang="en-US" altLang="zh-CN" sz="1800" b="1" dirty="0" smtClean="0">
                        <a:latin typeface="方正粗黑宋简体" panose="02000000000000000000" charset="-122"/>
                        <a:ea typeface="方正粗黑宋简体" panose="02000000000000000000" charset="-122"/>
                        <a:sym typeface="+mn-ea"/>
                      </a:endParaRPr>
                    </a:p>
                    <a:p>
                      <a:pPr algn="ctr">
                        <a:buNone/>
                      </a:pPr>
                      <a:r>
                        <a:rPr lang="zh-CN" altLang="en-US" sz="1800" b="1" dirty="0" smtClean="0">
                          <a:latin typeface="方正粗黑宋简体" panose="02000000000000000000" charset="-122"/>
                          <a:ea typeface="方正粗黑宋简体" panose="02000000000000000000" charset="-122"/>
                          <a:sym typeface="+mn-ea"/>
                        </a:rPr>
                        <a:t>《虎门条约》</a:t>
                      </a:r>
                      <a:endParaRPr lang="zh-CN" altLang="en-US" sz="1800" b="1" dirty="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en-US" altLang="zh-CN" sz="1800" b="1" dirty="0">
                          <a:latin typeface="方正粗黑宋简体" panose="02000000000000000000" charset="-122"/>
                          <a:ea typeface="方正粗黑宋简体" panose="02000000000000000000" charset="-122"/>
                          <a:cs typeface="方正粗黑宋简体" panose="02000000000000000000" charset="-122"/>
                        </a:rPr>
                        <a:t>1843</a:t>
                      </a:r>
                      <a:r>
                        <a:rPr lang="zh-CN" altLang="en-US" sz="1800" b="1" dirty="0">
                          <a:latin typeface="方正粗黑宋简体" panose="02000000000000000000" charset="-122"/>
                          <a:ea typeface="方正粗黑宋简体" panose="02000000000000000000" charset="-122"/>
                          <a:cs typeface="方正粗黑宋简体" panose="02000000000000000000" charset="-122"/>
                        </a:rPr>
                        <a:t>年</a:t>
                      </a:r>
                      <a:endParaRPr lang="zh-CN" altLang="en-US" sz="1800" b="1" dirty="0">
                        <a:latin typeface="方正粗黑宋简体" panose="02000000000000000000" charset="-122"/>
                        <a:ea typeface="方正粗黑宋简体" panose="02000000000000000000" charset="-122"/>
                        <a:cs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endParaRPr lang="zh-CN" altLang="en-US" sz="1800" dirty="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976492">
                <a:tc>
                  <a:txBody>
                    <a:bodyPr/>
                    <a:lstStyle/>
                    <a:p>
                      <a:pPr algn="ctr">
                        <a:buNone/>
                      </a:pPr>
                      <a:r>
                        <a:rPr lang="zh-CN" altLang="en-US" sz="1800" b="1" dirty="0">
                          <a:latin typeface="方正粗黑宋简体" panose="02000000000000000000" charset="-122"/>
                          <a:ea typeface="方正粗黑宋简体" panose="02000000000000000000" charset="-122"/>
                          <a:sym typeface="+mn-ea"/>
                        </a:rPr>
                        <a:t>中美《望厦条约》</a:t>
                      </a:r>
                      <a:endParaRPr lang="zh-CN" altLang="en-US" sz="1800" b="1" dirty="0">
                        <a:latin typeface="方正粗黑宋简体" panose="02000000000000000000" charset="-122"/>
                        <a:ea typeface="方正粗黑宋简体" panose="02000000000000000000" charset="-122"/>
                        <a:sym typeface="+mn-ea"/>
                      </a:endParaRPr>
                    </a:p>
                    <a:p>
                      <a:pPr algn="ctr">
                        <a:buNone/>
                      </a:pPr>
                      <a:r>
                        <a:rPr lang="zh-CN" altLang="en-US" sz="1800" b="1" dirty="0">
                          <a:latin typeface="方正粗黑宋简体" panose="02000000000000000000" charset="-122"/>
                          <a:ea typeface="方正粗黑宋简体" panose="02000000000000000000" charset="-122"/>
                          <a:sym typeface="+mn-ea"/>
                        </a:rPr>
                        <a:t>中法《黄埔条约》</a:t>
                      </a:r>
                      <a:endParaRPr lang="zh-CN" altLang="en-US" sz="1800" b="1" dirty="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r>
                        <a:rPr lang="en-US" altLang="zh-CN" sz="1800" b="1" dirty="0">
                          <a:latin typeface="方正粗黑宋简体" panose="02000000000000000000" charset="-122"/>
                          <a:ea typeface="方正粗黑宋简体" panose="02000000000000000000" charset="-122"/>
                          <a:cs typeface="方正粗黑宋简体" panose="02000000000000000000" charset="-122"/>
                        </a:rPr>
                        <a:t>1844</a:t>
                      </a:r>
                      <a:r>
                        <a:rPr lang="zh-CN" altLang="en-US" sz="1800" b="1" dirty="0">
                          <a:latin typeface="方正粗黑宋简体" panose="02000000000000000000" charset="-122"/>
                          <a:ea typeface="方正粗黑宋简体" panose="02000000000000000000" charset="-122"/>
                          <a:cs typeface="方正粗黑宋简体" panose="02000000000000000000" charset="-122"/>
                        </a:rPr>
                        <a:t>年</a:t>
                      </a:r>
                      <a:endParaRPr lang="zh-CN" altLang="en-US" sz="1800" b="1" dirty="0">
                        <a:latin typeface="方正粗黑宋简体" panose="02000000000000000000" charset="-122"/>
                        <a:ea typeface="方正粗黑宋简体" panose="02000000000000000000" charset="-122"/>
                        <a:cs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buNone/>
                      </a:pPr>
                      <a:endParaRPr lang="zh-CN" altLang="en-US" sz="1800" dirty="0">
                        <a:latin typeface="方正粗黑宋简体" panose="02000000000000000000" charset="-122"/>
                        <a:ea typeface="方正粗黑宋简体" panose="02000000000000000000"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5" name="文本框 4"/>
          <p:cNvSpPr txBox="1">
            <a:spLocks noChangeArrowheads="1"/>
          </p:cNvSpPr>
          <p:nvPr/>
        </p:nvSpPr>
        <p:spPr bwMode="auto">
          <a:xfrm>
            <a:off x="3486480" y="2031544"/>
            <a:ext cx="3622306"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eaLnBrk="1" hangingPunct="1">
              <a:lnSpc>
                <a:spcPct val="150000"/>
              </a:lnSpc>
            </a:pPr>
            <a:r>
              <a:rPr lang="zh-CN" altLang="en-US" u="sng" dirty="0">
                <a:latin typeface="方正粗黑宋简体" panose="02000000000000000000" charset="-122"/>
                <a:ea typeface="方正粗黑宋简体" panose="02000000000000000000" charset="-122"/>
              </a:rPr>
              <a:t>领事裁判权</a:t>
            </a:r>
            <a:r>
              <a:rPr lang="zh-CN" altLang="en-US" dirty="0">
                <a:latin typeface="方正粗黑宋简体" panose="02000000000000000000" charset="-122"/>
                <a:ea typeface="方正粗黑宋简体" panose="02000000000000000000" charset="-122"/>
              </a:rPr>
              <a:t>、</a:t>
            </a:r>
            <a:r>
              <a:rPr lang="zh-CN" altLang="en-US" u="sng" dirty="0">
                <a:latin typeface="方正粗黑宋简体" panose="02000000000000000000" charset="-122"/>
                <a:ea typeface="方正粗黑宋简体" panose="02000000000000000000" charset="-122"/>
              </a:rPr>
              <a:t>片面最惠国待遇</a:t>
            </a:r>
            <a:r>
              <a:rPr lang="zh-CN" altLang="en-US" dirty="0" smtClean="0">
                <a:latin typeface="方正粗黑宋简体" panose="02000000000000000000" charset="-122"/>
                <a:ea typeface="方正粗黑宋简体" panose="02000000000000000000" charset="-122"/>
              </a:rPr>
              <a:t>、</a:t>
            </a:r>
            <a:endParaRPr lang="en-US" altLang="zh-CN" dirty="0" smtClean="0">
              <a:latin typeface="方正粗黑宋简体" panose="02000000000000000000" charset="-122"/>
              <a:ea typeface="方正粗黑宋简体" panose="02000000000000000000" charset="-122"/>
            </a:endParaRPr>
          </a:p>
          <a:p>
            <a:pPr eaLnBrk="1" hangingPunct="1">
              <a:lnSpc>
                <a:spcPct val="150000"/>
              </a:lnSpc>
            </a:pPr>
            <a:r>
              <a:rPr lang="zh-CN" altLang="en-US" dirty="0" smtClean="0">
                <a:latin typeface="方正粗黑宋简体" panose="02000000000000000000" charset="-122"/>
                <a:ea typeface="方正粗黑宋简体" panose="02000000000000000000" charset="-122"/>
              </a:rPr>
              <a:t>通商</a:t>
            </a:r>
            <a:r>
              <a:rPr lang="zh-CN" altLang="en-US" dirty="0">
                <a:latin typeface="方正粗黑宋简体" panose="02000000000000000000" charset="-122"/>
                <a:ea typeface="方正粗黑宋简体" panose="02000000000000000000" charset="-122"/>
              </a:rPr>
              <a:t>口岸租地建房</a:t>
            </a:r>
            <a:r>
              <a:rPr lang="zh-CN" altLang="en-US" dirty="0" smtClean="0">
                <a:latin typeface="方正粗黑宋简体" panose="02000000000000000000" charset="-122"/>
                <a:ea typeface="方正粗黑宋简体" panose="02000000000000000000" charset="-122"/>
              </a:rPr>
              <a:t>权利。</a:t>
            </a:r>
            <a:endParaRPr lang="zh-CN" altLang="en-US" dirty="0">
              <a:latin typeface="方正粗黑宋简体" panose="02000000000000000000" charset="-122"/>
              <a:ea typeface="方正粗黑宋简体" panose="02000000000000000000" charset="-122"/>
            </a:endParaRPr>
          </a:p>
        </p:txBody>
      </p:sp>
      <p:sp>
        <p:nvSpPr>
          <p:cNvPr id="16" name="文本框 5"/>
          <p:cNvSpPr txBox="1">
            <a:spLocks noChangeArrowheads="1"/>
          </p:cNvSpPr>
          <p:nvPr/>
        </p:nvSpPr>
        <p:spPr bwMode="auto">
          <a:xfrm>
            <a:off x="3491880" y="2895640"/>
            <a:ext cx="3458528" cy="900246"/>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a:defRPr>
                <a:solidFill>
                  <a:schemeClr val="tx1"/>
                </a:solidFill>
                <a:latin typeface="Calibri" panose="020F0502020204030204" charset="0"/>
                <a:ea typeface="微软雅黑" panose="020B0503020204020204" charset="-122"/>
              </a:defRPr>
            </a:lvl1pPr>
            <a:lvl2pPr marL="742950" indent="-285750">
              <a:defRPr>
                <a:solidFill>
                  <a:schemeClr val="tx1"/>
                </a:solidFill>
                <a:latin typeface="Calibri" panose="020F0502020204030204" charset="0"/>
                <a:ea typeface="微软雅黑" panose="020B0503020204020204" charset="-122"/>
              </a:defRPr>
            </a:lvl2pPr>
            <a:lvl3pPr marL="1143000" indent="-228600">
              <a:defRPr>
                <a:solidFill>
                  <a:schemeClr val="tx1"/>
                </a:solidFill>
                <a:latin typeface="Calibri" panose="020F0502020204030204" charset="0"/>
                <a:ea typeface="微软雅黑" panose="020B0503020204020204" charset="-122"/>
              </a:defRPr>
            </a:lvl3pPr>
            <a:lvl4pPr marL="1600200" indent="-228600">
              <a:defRPr>
                <a:solidFill>
                  <a:schemeClr val="tx1"/>
                </a:solidFill>
                <a:latin typeface="Calibri" panose="020F0502020204030204" charset="0"/>
                <a:ea typeface="微软雅黑" panose="020B0503020204020204" charset="-122"/>
              </a:defRPr>
            </a:lvl4pPr>
            <a:lvl5pPr marL="2057400" indent="-228600">
              <a:defRPr>
                <a:solidFill>
                  <a:schemeClr val="tx1"/>
                </a:solidFill>
                <a:latin typeface="Calibri" panose="020F050202020403020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Calibri" panose="020F0502020204030204" charset="0"/>
                <a:ea typeface="微软雅黑" panose="020B0503020204020204" charset="-122"/>
              </a:defRPr>
            </a:lvl9pPr>
          </a:lstStyle>
          <a:p>
            <a:pPr lvl="0" algn="l">
              <a:lnSpc>
                <a:spcPct val="150000"/>
              </a:lnSpc>
              <a:buClrTx/>
              <a:buSzTx/>
              <a:buFontTx/>
            </a:pPr>
            <a:r>
              <a:rPr lang="zh-CN" altLang="en-US" dirty="0">
                <a:latin typeface="方正粗黑宋简体" panose="02000000000000000000" charset="-122"/>
                <a:ea typeface="方正粗黑宋简体" panose="02000000000000000000" charset="-122"/>
                <a:sym typeface="+mn-ea"/>
              </a:rPr>
              <a:t>美国、法国享受英国在华取得各项特权，扩大侵略权益</a:t>
            </a:r>
            <a:endParaRPr lang="zh-CN" altLang="en-US" dirty="0">
              <a:latin typeface="方正粗黑宋简体" panose="02000000000000000000" charset="-122"/>
              <a:ea typeface="方正粗黑宋简体" panose="02000000000000000000" charset="-122"/>
              <a:sym typeface="+mn-ea"/>
            </a:endParaRPr>
          </a:p>
        </p:txBody>
      </p:sp>
      <p:sp>
        <p:nvSpPr>
          <p:cNvPr id="17" name="圆角矩形标注 16"/>
          <p:cNvSpPr/>
          <p:nvPr/>
        </p:nvSpPr>
        <p:spPr>
          <a:xfrm>
            <a:off x="3635896" y="699542"/>
            <a:ext cx="5037457" cy="918661"/>
          </a:xfrm>
          <a:prstGeom prst="wedgeRoundRectCallout">
            <a:avLst>
              <a:gd name="adj1" fmla="val -35549"/>
              <a:gd name="adj2" fmla="val 121150"/>
              <a:gd name="adj3" fmla="val 16667"/>
            </a:avLst>
          </a:prstGeom>
          <a:solidFill>
            <a:schemeClr val="bg1"/>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fontAlgn="auto"/>
            <a:r>
              <a:rPr lang="zh-CN" altLang="en-US" b="1" noProof="1">
                <a:solidFill>
                  <a:schemeClr val="tx1">
                    <a:lumMod val="75000"/>
                    <a:lumOff val="25000"/>
                  </a:schemeClr>
                </a:solidFill>
                <a:latin typeface="黑体" panose="02010609060101010101" pitchFamily="49" charset="-122"/>
                <a:ea typeface="黑体" panose="02010609060101010101" pitchFamily="49" charset="-122"/>
              </a:rPr>
              <a:t>指外国侨民在中国犯罪或为民事诉讼的被告时，</a:t>
            </a:r>
            <a:r>
              <a:rPr lang="zh-CN" altLang="en-US" b="1" noProof="1">
                <a:solidFill>
                  <a:srgbClr val="FF0000"/>
                </a:solidFill>
                <a:latin typeface="黑体" panose="02010609060101010101" pitchFamily="49" charset="-122"/>
                <a:ea typeface="黑体" panose="02010609060101010101" pitchFamily="49" charset="-122"/>
              </a:rPr>
              <a:t>不受中国法律管辖，</a:t>
            </a:r>
            <a:r>
              <a:rPr lang="zh-CN" altLang="en-US" b="1" noProof="1">
                <a:solidFill>
                  <a:schemeClr val="tx1">
                    <a:lumMod val="75000"/>
                    <a:lumOff val="25000"/>
                  </a:schemeClr>
                </a:solidFill>
                <a:latin typeface="黑体" panose="02010609060101010101" pitchFamily="49" charset="-122"/>
                <a:ea typeface="黑体" panose="02010609060101010101" pitchFamily="49" charset="-122"/>
              </a:rPr>
              <a:t>只受本国领事依照本国法律审判的特权</a:t>
            </a:r>
            <a:r>
              <a:rPr lang="zh-CN" altLang="en-US" b="1" noProof="1" smtClean="0">
                <a:solidFill>
                  <a:schemeClr val="tx1">
                    <a:lumMod val="75000"/>
                    <a:lumOff val="25000"/>
                  </a:schemeClr>
                </a:solidFill>
                <a:latin typeface="黑体" panose="02010609060101010101" pitchFamily="49" charset="-122"/>
                <a:ea typeface="黑体" panose="02010609060101010101" pitchFamily="49" charset="-122"/>
              </a:rPr>
              <a:t>。（</a:t>
            </a:r>
            <a:r>
              <a:rPr lang="zh-CN" altLang="en-US" b="1" noProof="1" smtClean="0">
                <a:solidFill>
                  <a:srgbClr val="0000FF"/>
                </a:solidFill>
                <a:latin typeface="黑体" panose="02010609060101010101" pitchFamily="49" charset="-122"/>
                <a:ea typeface="黑体" panose="02010609060101010101" pitchFamily="49" charset="-122"/>
              </a:rPr>
              <a:t>破坏了</a:t>
            </a:r>
            <a:r>
              <a:rPr lang="zh-CN" altLang="en-US" b="1" noProof="1" smtClean="0">
                <a:solidFill>
                  <a:srgbClr val="FF0000"/>
                </a:solidFill>
                <a:latin typeface="黑体" panose="02010609060101010101" pitchFamily="49" charset="-122"/>
                <a:ea typeface="黑体" panose="02010609060101010101" pitchFamily="49" charset="-122"/>
              </a:rPr>
              <a:t>司法</a:t>
            </a:r>
            <a:r>
              <a:rPr lang="zh-CN" altLang="en-US" b="1" noProof="1">
                <a:solidFill>
                  <a:srgbClr val="FF0000"/>
                </a:solidFill>
                <a:latin typeface="黑体" panose="02010609060101010101" pitchFamily="49" charset="-122"/>
                <a:ea typeface="黑体" panose="02010609060101010101" pitchFamily="49" charset="-122"/>
              </a:rPr>
              <a:t>主权</a:t>
            </a:r>
            <a:r>
              <a:rPr lang="zh-CN" altLang="en-US" b="1" noProof="1">
                <a:solidFill>
                  <a:schemeClr val="tx1">
                    <a:lumMod val="75000"/>
                    <a:lumOff val="25000"/>
                  </a:schemeClr>
                </a:solidFill>
                <a:latin typeface="黑体" panose="02010609060101010101" pitchFamily="49" charset="-122"/>
                <a:ea typeface="黑体" panose="02010609060101010101" pitchFamily="49" charset="-122"/>
              </a:rPr>
              <a:t>）</a:t>
            </a:r>
            <a:endParaRPr lang="zh-CN" altLang="en-US" b="1" noProof="1">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8" name="圆角矩形标注 17"/>
          <p:cNvSpPr/>
          <p:nvPr/>
        </p:nvSpPr>
        <p:spPr>
          <a:xfrm>
            <a:off x="2771801" y="3723878"/>
            <a:ext cx="6048672" cy="1080119"/>
          </a:xfrm>
          <a:prstGeom prst="wedgeRoundRectCallout">
            <a:avLst>
              <a:gd name="adj1" fmla="val 8047"/>
              <a:gd name="adj2" fmla="val -179839"/>
              <a:gd name="adj3" fmla="val 16667"/>
            </a:avLst>
          </a:prstGeom>
          <a:solidFill>
            <a:schemeClr val="bg1"/>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fontAlgn="auto"/>
            <a:r>
              <a:rPr lang="zh-CN" altLang="en-US" b="1" noProof="1" smtClean="0">
                <a:solidFill>
                  <a:schemeClr val="tx1">
                    <a:lumMod val="75000"/>
                    <a:lumOff val="25000"/>
                  </a:schemeClr>
                </a:solidFill>
                <a:latin typeface="黑体" panose="02010609060101010101" pitchFamily="49" charset="-122"/>
                <a:ea typeface="黑体" panose="02010609060101010101" pitchFamily="49" charset="-122"/>
              </a:rPr>
              <a:t>指</a:t>
            </a:r>
            <a:r>
              <a:rPr lang="zh-CN" altLang="en-US" b="1" noProof="1">
                <a:solidFill>
                  <a:schemeClr val="tx1">
                    <a:lumMod val="75000"/>
                    <a:lumOff val="25000"/>
                  </a:schemeClr>
                </a:solidFill>
                <a:latin typeface="黑体" panose="02010609060101010101" pitchFamily="49" charset="-122"/>
                <a:ea typeface="黑体" panose="02010609060101010101" pitchFamily="49" charset="-122"/>
              </a:rPr>
              <a:t>国际条约中，缔约</a:t>
            </a:r>
            <a:r>
              <a:rPr lang="zh-CN" altLang="en-US" b="1" noProof="1">
                <a:solidFill>
                  <a:srgbClr val="FF0000"/>
                </a:solidFill>
                <a:latin typeface="黑体" panose="02010609060101010101" pitchFamily="49" charset="-122"/>
                <a:ea typeface="黑体" panose="02010609060101010101" pitchFamily="49" charset="-122"/>
              </a:rPr>
              <a:t>双方互相享有</a:t>
            </a:r>
            <a:r>
              <a:rPr lang="zh-CN" altLang="en-US" b="1" noProof="1">
                <a:solidFill>
                  <a:schemeClr val="tx1">
                    <a:lumMod val="75000"/>
                    <a:lumOff val="25000"/>
                  </a:schemeClr>
                </a:solidFill>
                <a:latin typeface="黑体" panose="02010609060101010101" pitchFamily="49" charset="-122"/>
                <a:ea typeface="黑体" panose="02010609060101010101" pitchFamily="49" charset="-122"/>
              </a:rPr>
              <a:t>对方现在或将来给予任何第三国的条约权利。鸦片战争后，由于外国侵略者并不将此项待遇给予中国，所以说他们所享受的最惠国待遇是</a:t>
            </a:r>
            <a:r>
              <a:rPr lang="zh-CN" altLang="en-US" b="1" noProof="1">
                <a:solidFill>
                  <a:srgbClr val="0000FF"/>
                </a:solidFill>
                <a:latin typeface="黑体" panose="02010609060101010101" pitchFamily="49" charset="-122"/>
                <a:ea typeface="黑体" panose="02010609060101010101" pitchFamily="49" charset="-122"/>
              </a:rPr>
              <a:t>片面</a:t>
            </a:r>
            <a:r>
              <a:rPr lang="zh-CN" altLang="en-US" b="1" noProof="1">
                <a:solidFill>
                  <a:schemeClr val="tx1">
                    <a:lumMod val="75000"/>
                    <a:lumOff val="25000"/>
                  </a:schemeClr>
                </a:solidFill>
                <a:latin typeface="黑体" panose="02010609060101010101" pitchFamily="49" charset="-122"/>
                <a:ea typeface="黑体" panose="02010609060101010101" pitchFamily="49" charset="-122"/>
              </a:rPr>
              <a:t>最惠国待遇。</a:t>
            </a:r>
            <a:endParaRPr lang="zh-CN" altLang="en-US" b="1" noProof="1">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6" grpId="0"/>
      <p:bldP spid="16" grpId="1"/>
      <p:bldP spid="17" grpId="0" bldLvl="0" animBg="1"/>
      <p:bldP spid="18"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鸦片战争形势图"/>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38554" y="839190"/>
            <a:ext cx="4453475" cy="3964808"/>
          </a:xfrm>
          <a:prstGeom prst="rect">
            <a:avLst/>
          </a:prstGeom>
          <a:solidFill>
            <a:schemeClr val="bg1"/>
          </a:solidFill>
          <a:ln w="25400">
            <a:solidFill>
              <a:srgbClr val="FF0000"/>
            </a:solidFill>
            <a:miter lim="800000"/>
            <a:headEnd/>
            <a:tailEnd/>
          </a:ln>
        </p:spPr>
      </p:pic>
      <p:sp>
        <p:nvSpPr>
          <p:cNvPr id="3" name="矩形 2"/>
          <p:cNvSpPr/>
          <p:nvPr/>
        </p:nvSpPr>
        <p:spPr>
          <a:xfrm>
            <a:off x="1664067" y="3956970"/>
            <a:ext cx="474687" cy="19895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椭圆 3"/>
          <p:cNvSpPr/>
          <p:nvPr/>
        </p:nvSpPr>
        <p:spPr>
          <a:xfrm>
            <a:off x="1668752" y="4299942"/>
            <a:ext cx="614018" cy="46577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矩形 4"/>
          <p:cNvSpPr/>
          <p:nvPr/>
        </p:nvSpPr>
        <p:spPr>
          <a:xfrm>
            <a:off x="2748747" y="3651870"/>
            <a:ext cx="474687" cy="19895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矩形 5"/>
          <p:cNvSpPr/>
          <p:nvPr/>
        </p:nvSpPr>
        <p:spPr>
          <a:xfrm>
            <a:off x="2960211" y="3435846"/>
            <a:ext cx="474687" cy="19895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矩形 6"/>
          <p:cNvSpPr/>
          <p:nvPr/>
        </p:nvSpPr>
        <p:spPr>
          <a:xfrm>
            <a:off x="3390816" y="2827954"/>
            <a:ext cx="474687" cy="19895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矩形 7"/>
          <p:cNvSpPr/>
          <p:nvPr/>
        </p:nvSpPr>
        <p:spPr>
          <a:xfrm>
            <a:off x="3827856" y="2516810"/>
            <a:ext cx="474687" cy="19895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9" name="图片 4097" descr="hk-ful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47066" y="843262"/>
            <a:ext cx="3801398" cy="3960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任意多边形 9"/>
          <p:cNvSpPr>
            <a:spLocks noChangeArrowheads="1"/>
          </p:cNvSpPr>
          <p:nvPr/>
        </p:nvSpPr>
        <p:spPr bwMode="auto">
          <a:xfrm>
            <a:off x="6675258" y="3435846"/>
            <a:ext cx="918526" cy="1153827"/>
          </a:xfrm>
          <a:custGeom>
            <a:avLst/>
            <a:gdLst>
              <a:gd name="T0" fmla="*/ 464 w 1229"/>
              <a:gd name="T1" fmla="*/ 81 h 936"/>
              <a:gd name="T2" fmla="*/ 383 w 1229"/>
              <a:gd name="T3" fmla="*/ 54 h 936"/>
              <a:gd name="T4" fmla="*/ 374 w 1229"/>
              <a:gd name="T5" fmla="*/ 27 h 936"/>
              <a:gd name="T6" fmla="*/ 212 w 1229"/>
              <a:gd name="T7" fmla="*/ 0 h 936"/>
              <a:gd name="T8" fmla="*/ 95 w 1229"/>
              <a:gd name="T9" fmla="*/ 45 h 936"/>
              <a:gd name="T10" fmla="*/ 77 w 1229"/>
              <a:gd name="T11" fmla="*/ 72 h 936"/>
              <a:gd name="T12" fmla="*/ 50 w 1229"/>
              <a:gd name="T13" fmla="*/ 90 h 936"/>
              <a:gd name="T14" fmla="*/ 14 w 1229"/>
              <a:gd name="T15" fmla="*/ 135 h 936"/>
              <a:gd name="T16" fmla="*/ 86 w 1229"/>
              <a:gd name="T17" fmla="*/ 234 h 936"/>
              <a:gd name="T18" fmla="*/ 221 w 1229"/>
              <a:gd name="T19" fmla="*/ 405 h 936"/>
              <a:gd name="T20" fmla="*/ 284 w 1229"/>
              <a:gd name="T21" fmla="*/ 432 h 936"/>
              <a:gd name="T22" fmla="*/ 320 w 1229"/>
              <a:gd name="T23" fmla="*/ 504 h 936"/>
              <a:gd name="T24" fmla="*/ 392 w 1229"/>
              <a:gd name="T25" fmla="*/ 522 h 936"/>
              <a:gd name="T26" fmla="*/ 401 w 1229"/>
              <a:gd name="T27" fmla="*/ 495 h 936"/>
              <a:gd name="T28" fmla="*/ 419 w 1229"/>
              <a:gd name="T29" fmla="*/ 468 h 936"/>
              <a:gd name="T30" fmla="*/ 428 w 1229"/>
              <a:gd name="T31" fmla="*/ 549 h 936"/>
              <a:gd name="T32" fmla="*/ 473 w 1229"/>
              <a:gd name="T33" fmla="*/ 594 h 936"/>
              <a:gd name="T34" fmla="*/ 500 w 1229"/>
              <a:gd name="T35" fmla="*/ 576 h 936"/>
              <a:gd name="T36" fmla="*/ 554 w 1229"/>
              <a:gd name="T37" fmla="*/ 513 h 936"/>
              <a:gd name="T38" fmla="*/ 608 w 1229"/>
              <a:gd name="T39" fmla="*/ 549 h 936"/>
              <a:gd name="T40" fmla="*/ 797 w 1229"/>
              <a:gd name="T41" fmla="*/ 585 h 936"/>
              <a:gd name="T42" fmla="*/ 743 w 1229"/>
              <a:gd name="T43" fmla="*/ 612 h 936"/>
              <a:gd name="T44" fmla="*/ 689 w 1229"/>
              <a:gd name="T45" fmla="*/ 594 h 936"/>
              <a:gd name="T46" fmla="*/ 716 w 1229"/>
              <a:gd name="T47" fmla="*/ 684 h 936"/>
              <a:gd name="T48" fmla="*/ 833 w 1229"/>
              <a:gd name="T49" fmla="*/ 783 h 936"/>
              <a:gd name="T50" fmla="*/ 824 w 1229"/>
              <a:gd name="T51" fmla="*/ 747 h 936"/>
              <a:gd name="T52" fmla="*/ 833 w 1229"/>
              <a:gd name="T53" fmla="*/ 774 h 936"/>
              <a:gd name="T54" fmla="*/ 896 w 1229"/>
              <a:gd name="T55" fmla="*/ 936 h 936"/>
              <a:gd name="T56" fmla="*/ 914 w 1229"/>
              <a:gd name="T57" fmla="*/ 873 h 936"/>
              <a:gd name="T58" fmla="*/ 896 w 1229"/>
              <a:gd name="T59" fmla="*/ 819 h 936"/>
              <a:gd name="T60" fmla="*/ 914 w 1229"/>
              <a:gd name="T61" fmla="*/ 612 h 936"/>
              <a:gd name="T62" fmla="*/ 923 w 1229"/>
              <a:gd name="T63" fmla="*/ 585 h 936"/>
              <a:gd name="T64" fmla="*/ 977 w 1229"/>
              <a:gd name="T65" fmla="*/ 567 h 936"/>
              <a:gd name="T66" fmla="*/ 986 w 1229"/>
              <a:gd name="T67" fmla="*/ 522 h 936"/>
              <a:gd name="T68" fmla="*/ 1031 w 1229"/>
              <a:gd name="T69" fmla="*/ 567 h 936"/>
              <a:gd name="T70" fmla="*/ 1076 w 1229"/>
              <a:gd name="T71" fmla="*/ 693 h 936"/>
              <a:gd name="T72" fmla="*/ 1130 w 1229"/>
              <a:gd name="T73" fmla="*/ 801 h 936"/>
              <a:gd name="T74" fmla="*/ 1175 w 1229"/>
              <a:gd name="T75" fmla="*/ 810 h 936"/>
              <a:gd name="T76" fmla="*/ 1229 w 1229"/>
              <a:gd name="T77" fmla="*/ 738 h 936"/>
              <a:gd name="T78" fmla="*/ 1211 w 1229"/>
              <a:gd name="T79" fmla="*/ 666 h 936"/>
              <a:gd name="T80" fmla="*/ 1175 w 1229"/>
              <a:gd name="T81" fmla="*/ 612 h 936"/>
              <a:gd name="T82" fmla="*/ 1220 w 1229"/>
              <a:gd name="T83" fmla="*/ 531 h 936"/>
              <a:gd name="T84" fmla="*/ 1157 w 1229"/>
              <a:gd name="T85" fmla="*/ 423 h 936"/>
              <a:gd name="T86" fmla="*/ 1175 w 1229"/>
              <a:gd name="T87" fmla="*/ 315 h 936"/>
              <a:gd name="T88" fmla="*/ 1193 w 1229"/>
              <a:gd name="T89" fmla="*/ 261 h 936"/>
              <a:gd name="T90" fmla="*/ 1148 w 1229"/>
              <a:gd name="T91" fmla="*/ 225 h 936"/>
              <a:gd name="T92" fmla="*/ 1103 w 1229"/>
              <a:gd name="T93" fmla="*/ 189 h 936"/>
              <a:gd name="T94" fmla="*/ 1049 w 1229"/>
              <a:gd name="T95" fmla="*/ 144 h 936"/>
              <a:gd name="T96" fmla="*/ 1013 w 1229"/>
              <a:gd name="T97" fmla="*/ 90 h 936"/>
              <a:gd name="T98" fmla="*/ 905 w 1229"/>
              <a:gd name="T99" fmla="*/ 45 h 936"/>
              <a:gd name="T100" fmla="*/ 851 w 1229"/>
              <a:gd name="T101" fmla="*/ 18 h 936"/>
              <a:gd name="T102" fmla="*/ 797 w 1229"/>
              <a:gd name="T103" fmla="*/ 0 h 936"/>
              <a:gd name="T104" fmla="*/ 707 w 1229"/>
              <a:gd name="T105" fmla="*/ 9 h 936"/>
              <a:gd name="T106" fmla="*/ 653 w 1229"/>
              <a:gd name="T107" fmla="*/ 36 h 936"/>
              <a:gd name="T108" fmla="*/ 554 w 1229"/>
              <a:gd name="T109" fmla="*/ 54 h 936"/>
              <a:gd name="T110" fmla="*/ 464 w 1229"/>
              <a:gd name="T111" fmla="*/ 81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29" h="936">
                <a:moveTo>
                  <a:pt x="464" y="81"/>
                </a:moveTo>
                <a:cubicBezTo>
                  <a:pt x="424" y="91"/>
                  <a:pt x="404" y="95"/>
                  <a:pt x="383" y="54"/>
                </a:cubicBezTo>
                <a:cubicBezTo>
                  <a:pt x="379" y="46"/>
                  <a:pt x="382" y="32"/>
                  <a:pt x="374" y="27"/>
                </a:cubicBezTo>
                <a:cubicBezTo>
                  <a:pt x="357" y="17"/>
                  <a:pt x="221" y="1"/>
                  <a:pt x="212" y="0"/>
                </a:cubicBezTo>
                <a:cubicBezTo>
                  <a:pt x="169" y="11"/>
                  <a:pt x="132" y="21"/>
                  <a:pt x="95" y="45"/>
                </a:cubicBezTo>
                <a:cubicBezTo>
                  <a:pt x="89" y="54"/>
                  <a:pt x="85" y="64"/>
                  <a:pt x="77" y="72"/>
                </a:cubicBezTo>
                <a:cubicBezTo>
                  <a:pt x="69" y="80"/>
                  <a:pt x="57" y="82"/>
                  <a:pt x="50" y="90"/>
                </a:cubicBezTo>
                <a:cubicBezTo>
                  <a:pt x="0" y="152"/>
                  <a:pt x="91" y="83"/>
                  <a:pt x="14" y="135"/>
                </a:cubicBezTo>
                <a:cubicBezTo>
                  <a:pt x="29" y="179"/>
                  <a:pt x="49" y="209"/>
                  <a:pt x="86" y="234"/>
                </a:cubicBezTo>
                <a:cubicBezTo>
                  <a:pt x="105" y="290"/>
                  <a:pt x="166" y="387"/>
                  <a:pt x="221" y="405"/>
                </a:cubicBezTo>
                <a:cubicBezTo>
                  <a:pt x="262" y="391"/>
                  <a:pt x="270" y="389"/>
                  <a:pt x="284" y="432"/>
                </a:cubicBezTo>
                <a:cubicBezTo>
                  <a:pt x="269" y="477"/>
                  <a:pt x="283" y="480"/>
                  <a:pt x="320" y="504"/>
                </a:cubicBezTo>
                <a:cubicBezTo>
                  <a:pt x="347" y="545"/>
                  <a:pt x="350" y="550"/>
                  <a:pt x="392" y="522"/>
                </a:cubicBezTo>
                <a:cubicBezTo>
                  <a:pt x="395" y="513"/>
                  <a:pt x="397" y="503"/>
                  <a:pt x="401" y="495"/>
                </a:cubicBezTo>
                <a:cubicBezTo>
                  <a:pt x="406" y="485"/>
                  <a:pt x="414" y="458"/>
                  <a:pt x="419" y="468"/>
                </a:cubicBezTo>
                <a:cubicBezTo>
                  <a:pt x="431" y="492"/>
                  <a:pt x="421" y="523"/>
                  <a:pt x="428" y="549"/>
                </a:cubicBezTo>
                <a:cubicBezTo>
                  <a:pt x="434" y="573"/>
                  <a:pt x="455" y="582"/>
                  <a:pt x="473" y="594"/>
                </a:cubicBezTo>
                <a:cubicBezTo>
                  <a:pt x="482" y="588"/>
                  <a:pt x="493" y="584"/>
                  <a:pt x="500" y="576"/>
                </a:cubicBezTo>
                <a:cubicBezTo>
                  <a:pt x="526" y="544"/>
                  <a:pt x="501" y="531"/>
                  <a:pt x="554" y="513"/>
                </a:cubicBezTo>
                <a:cubicBezTo>
                  <a:pt x="618" y="534"/>
                  <a:pt x="541" y="504"/>
                  <a:pt x="608" y="549"/>
                </a:cubicBezTo>
                <a:cubicBezTo>
                  <a:pt x="648" y="576"/>
                  <a:pt x="749" y="577"/>
                  <a:pt x="797" y="585"/>
                </a:cubicBezTo>
                <a:cubicBezTo>
                  <a:pt x="786" y="592"/>
                  <a:pt x="759" y="614"/>
                  <a:pt x="743" y="612"/>
                </a:cubicBezTo>
                <a:cubicBezTo>
                  <a:pt x="724" y="610"/>
                  <a:pt x="689" y="594"/>
                  <a:pt x="689" y="594"/>
                </a:cubicBezTo>
                <a:cubicBezTo>
                  <a:pt x="655" y="646"/>
                  <a:pt x="648" y="661"/>
                  <a:pt x="716" y="684"/>
                </a:cubicBezTo>
                <a:cubicBezTo>
                  <a:pt x="726" y="744"/>
                  <a:pt x="751" y="838"/>
                  <a:pt x="833" y="783"/>
                </a:cubicBezTo>
                <a:cubicBezTo>
                  <a:pt x="830" y="771"/>
                  <a:pt x="827" y="759"/>
                  <a:pt x="824" y="747"/>
                </a:cubicBezTo>
                <a:cubicBezTo>
                  <a:pt x="822" y="738"/>
                  <a:pt x="833" y="774"/>
                  <a:pt x="833" y="774"/>
                </a:cubicBezTo>
                <a:cubicBezTo>
                  <a:pt x="842" y="853"/>
                  <a:pt x="842" y="882"/>
                  <a:pt x="896" y="936"/>
                </a:cubicBezTo>
                <a:cubicBezTo>
                  <a:pt x="938" y="922"/>
                  <a:pt x="929" y="935"/>
                  <a:pt x="914" y="873"/>
                </a:cubicBezTo>
                <a:cubicBezTo>
                  <a:pt x="909" y="855"/>
                  <a:pt x="896" y="819"/>
                  <a:pt x="896" y="819"/>
                </a:cubicBezTo>
                <a:cubicBezTo>
                  <a:pt x="920" y="677"/>
                  <a:pt x="886" y="889"/>
                  <a:pt x="914" y="612"/>
                </a:cubicBezTo>
                <a:cubicBezTo>
                  <a:pt x="915" y="603"/>
                  <a:pt x="915" y="591"/>
                  <a:pt x="923" y="585"/>
                </a:cubicBezTo>
                <a:cubicBezTo>
                  <a:pt x="938" y="574"/>
                  <a:pt x="977" y="567"/>
                  <a:pt x="977" y="567"/>
                </a:cubicBezTo>
                <a:cubicBezTo>
                  <a:pt x="980" y="552"/>
                  <a:pt x="974" y="531"/>
                  <a:pt x="986" y="522"/>
                </a:cubicBezTo>
                <a:cubicBezTo>
                  <a:pt x="999" y="512"/>
                  <a:pt x="1030" y="565"/>
                  <a:pt x="1031" y="567"/>
                </a:cubicBezTo>
                <a:cubicBezTo>
                  <a:pt x="1039" y="632"/>
                  <a:pt x="1033" y="650"/>
                  <a:pt x="1076" y="693"/>
                </a:cubicBezTo>
                <a:cubicBezTo>
                  <a:pt x="1101" y="768"/>
                  <a:pt x="1083" y="731"/>
                  <a:pt x="1130" y="801"/>
                </a:cubicBezTo>
                <a:cubicBezTo>
                  <a:pt x="1138" y="814"/>
                  <a:pt x="1160" y="807"/>
                  <a:pt x="1175" y="810"/>
                </a:cubicBezTo>
                <a:cubicBezTo>
                  <a:pt x="1229" y="796"/>
                  <a:pt x="1216" y="790"/>
                  <a:pt x="1229" y="738"/>
                </a:cubicBezTo>
                <a:cubicBezTo>
                  <a:pt x="1227" y="726"/>
                  <a:pt x="1220" y="682"/>
                  <a:pt x="1211" y="666"/>
                </a:cubicBezTo>
                <a:cubicBezTo>
                  <a:pt x="1200" y="647"/>
                  <a:pt x="1175" y="612"/>
                  <a:pt x="1175" y="612"/>
                </a:cubicBezTo>
                <a:cubicBezTo>
                  <a:pt x="1185" y="583"/>
                  <a:pt x="1220" y="531"/>
                  <a:pt x="1220" y="531"/>
                </a:cubicBezTo>
                <a:cubicBezTo>
                  <a:pt x="1208" y="482"/>
                  <a:pt x="1200" y="452"/>
                  <a:pt x="1157" y="423"/>
                </a:cubicBezTo>
                <a:cubicBezTo>
                  <a:pt x="1163" y="372"/>
                  <a:pt x="1162" y="357"/>
                  <a:pt x="1175" y="315"/>
                </a:cubicBezTo>
                <a:cubicBezTo>
                  <a:pt x="1180" y="297"/>
                  <a:pt x="1193" y="261"/>
                  <a:pt x="1193" y="261"/>
                </a:cubicBezTo>
                <a:cubicBezTo>
                  <a:pt x="1141" y="184"/>
                  <a:pt x="1210" y="275"/>
                  <a:pt x="1148" y="225"/>
                </a:cubicBezTo>
                <a:cubicBezTo>
                  <a:pt x="1090" y="178"/>
                  <a:pt x="1171" y="212"/>
                  <a:pt x="1103" y="189"/>
                </a:cubicBezTo>
                <a:cubicBezTo>
                  <a:pt x="1086" y="172"/>
                  <a:pt x="1064" y="162"/>
                  <a:pt x="1049" y="144"/>
                </a:cubicBezTo>
                <a:cubicBezTo>
                  <a:pt x="1035" y="128"/>
                  <a:pt x="1034" y="97"/>
                  <a:pt x="1013" y="90"/>
                </a:cubicBezTo>
                <a:cubicBezTo>
                  <a:pt x="975" y="77"/>
                  <a:pt x="945" y="58"/>
                  <a:pt x="905" y="45"/>
                </a:cubicBezTo>
                <a:cubicBezTo>
                  <a:pt x="807" y="12"/>
                  <a:pt x="956" y="65"/>
                  <a:pt x="851" y="18"/>
                </a:cubicBezTo>
                <a:cubicBezTo>
                  <a:pt x="834" y="10"/>
                  <a:pt x="797" y="0"/>
                  <a:pt x="797" y="0"/>
                </a:cubicBezTo>
                <a:cubicBezTo>
                  <a:pt x="767" y="3"/>
                  <a:pt x="737" y="4"/>
                  <a:pt x="707" y="9"/>
                </a:cubicBezTo>
                <a:cubicBezTo>
                  <a:pt x="668" y="15"/>
                  <a:pt x="690" y="20"/>
                  <a:pt x="653" y="36"/>
                </a:cubicBezTo>
                <a:cubicBezTo>
                  <a:pt x="632" y="45"/>
                  <a:pt x="569" y="52"/>
                  <a:pt x="554" y="54"/>
                </a:cubicBezTo>
                <a:cubicBezTo>
                  <a:pt x="529" y="62"/>
                  <a:pt x="485" y="102"/>
                  <a:pt x="464" y="81"/>
                </a:cubicBezTo>
                <a:close/>
              </a:path>
            </a:pathLst>
          </a:custGeom>
          <a:solidFill>
            <a:srgbClr val="FF0000">
              <a:alpha val="29999"/>
            </a:srgbClr>
          </a:solidFill>
          <a:ln w="9525">
            <a:solidFill>
              <a:srgbClr val="FF0000"/>
            </a:solidFill>
            <a:round/>
          </a:ln>
        </p:spPr>
        <p:txBody>
          <a:bodyPr lIns="68580" tIns="34290" rIns="68580" bIns="34290"/>
          <a:lstStyle/>
          <a:p>
            <a:pPr>
              <a:buFont typeface="Arial" panose="020B0604020202020204" pitchFamily="34" charset="0"/>
              <a:buNone/>
            </a:pPr>
            <a:endParaRPr lang="zh-CN" altLang="en-US" dirty="0">
              <a:latin typeface="Calibri" panose="020F0502020204030204" charset="0"/>
              <a:ea typeface="黑体" panose="02010609060101010101" pitchFamily="49" charset="-122"/>
            </a:endParaRPr>
          </a:p>
        </p:txBody>
      </p:sp>
      <p:sp>
        <p:nvSpPr>
          <p:cNvPr id="11" name="动作按钮: 开始 10">
            <a:hlinkClick r:id="rId3" action="ppaction://hlinksldjump" highlightClick="1"/>
          </p:cNvPr>
          <p:cNvSpPr/>
          <p:nvPr/>
        </p:nvSpPr>
        <p:spPr>
          <a:xfrm>
            <a:off x="8137485" y="4083918"/>
            <a:ext cx="553997" cy="602155"/>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 name="矩形 11"/>
          <p:cNvSpPr/>
          <p:nvPr>
            <p:custDataLst>
              <p:tags r:id="rId4"/>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55"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0.70"/>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strVal val="#ppt_w*0.70"/>
                                          </p:val>
                                        </p:tav>
                                        <p:tav tm="100000">
                                          <p:val>
                                            <p:strVal val="#ppt_w"/>
                                          </p:val>
                                        </p:tav>
                                      </p:tavLst>
                                    </p:anim>
                                    <p:anim calcmode="lin" valueType="num">
                                      <p:cBhvr>
                                        <p:cTn id="18" dur="1000" fill="hold"/>
                                        <p:tgtEl>
                                          <p:spTgt spid="10"/>
                                        </p:tgtEl>
                                        <p:attrNameLst>
                                          <p:attrName>ppt_h</p:attrName>
                                        </p:attrNameLst>
                                      </p:cBhvr>
                                      <p:tavLst>
                                        <p:tav tm="0">
                                          <p:val>
                                            <p:strVal val="#ppt_h"/>
                                          </p:val>
                                        </p:tav>
                                        <p:tav tm="100000">
                                          <p:val>
                                            <p:strVal val="#ppt_h"/>
                                          </p:val>
                                        </p:tav>
                                      </p:tavLst>
                                    </p:anim>
                                    <p:animEffect transition="in" filter="fade">
                                      <p:cBhvr>
                                        <p:cTn id="19" dur="1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strVal val="#ppt_w*0.70"/>
                                          </p:val>
                                        </p:tav>
                                        <p:tav tm="100000">
                                          <p:val>
                                            <p:strVal val="#ppt_w"/>
                                          </p:val>
                                        </p:tav>
                                      </p:tavLst>
                                    </p:anim>
                                    <p:anim calcmode="lin" valueType="num">
                                      <p:cBhvr>
                                        <p:cTn id="25" dur="1000" fill="hold"/>
                                        <p:tgtEl>
                                          <p:spTgt spid="3"/>
                                        </p:tgtEl>
                                        <p:attrNameLst>
                                          <p:attrName>ppt_h</p:attrName>
                                        </p:attrNameLst>
                                      </p:cBhvr>
                                      <p:tavLst>
                                        <p:tav tm="0">
                                          <p:val>
                                            <p:strVal val="#ppt_h"/>
                                          </p:val>
                                        </p:tav>
                                        <p:tav tm="100000">
                                          <p:val>
                                            <p:strVal val="#ppt_h"/>
                                          </p:val>
                                        </p:tav>
                                      </p:tavLst>
                                    </p:anim>
                                    <p:animEffect transition="in" filter="fade">
                                      <p:cBhvr>
                                        <p:cTn id="26" dur="1000"/>
                                        <p:tgtEl>
                                          <p:spTgt spid="3"/>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1000" fill="hold"/>
                                        <p:tgtEl>
                                          <p:spTgt spid="5"/>
                                        </p:tgtEl>
                                        <p:attrNameLst>
                                          <p:attrName>ppt_w</p:attrName>
                                        </p:attrNameLst>
                                      </p:cBhvr>
                                      <p:tavLst>
                                        <p:tav tm="0">
                                          <p:val>
                                            <p:strVal val="#ppt_w*0.70"/>
                                          </p:val>
                                        </p:tav>
                                        <p:tav tm="100000">
                                          <p:val>
                                            <p:strVal val="#ppt_w"/>
                                          </p:val>
                                        </p:tav>
                                      </p:tavLst>
                                    </p:anim>
                                    <p:anim calcmode="lin" valueType="num">
                                      <p:cBhvr>
                                        <p:cTn id="30" dur="1000" fill="hold"/>
                                        <p:tgtEl>
                                          <p:spTgt spid="5"/>
                                        </p:tgtEl>
                                        <p:attrNameLst>
                                          <p:attrName>ppt_h</p:attrName>
                                        </p:attrNameLst>
                                      </p:cBhvr>
                                      <p:tavLst>
                                        <p:tav tm="0">
                                          <p:val>
                                            <p:strVal val="#ppt_h"/>
                                          </p:val>
                                        </p:tav>
                                        <p:tav tm="100000">
                                          <p:val>
                                            <p:strVal val="#ppt_h"/>
                                          </p:val>
                                        </p:tav>
                                      </p:tavLst>
                                    </p:anim>
                                    <p:animEffect transition="in" filter="fade">
                                      <p:cBhvr>
                                        <p:cTn id="31" dur="1000"/>
                                        <p:tgtEl>
                                          <p:spTgt spid="5"/>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1000" fill="hold"/>
                                        <p:tgtEl>
                                          <p:spTgt spid="6"/>
                                        </p:tgtEl>
                                        <p:attrNameLst>
                                          <p:attrName>ppt_w</p:attrName>
                                        </p:attrNameLst>
                                      </p:cBhvr>
                                      <p:tavLst>
                                        <p:tav tm="0">
                                          <p:val>
                                            <p:strVal val="#ppt_w*0.70"/>
                                          </p:val>
                                        </p:tav>
                                        <p:tav tm="100000">
                                          <p:val>
                                            <p:strVal val="#ppt_w"/>
                                          </p:val>
                                        </p:tav>
                                      </p:tavLst>
                                    </p:anim>
                                    <p:anim calcmode="lin" valueType="num">
                                      <p:cBhvr>
                                        <p:cTn id="35" dur="1000" fill="hold"/>
                                        <p:tgtEl>
                                          <p:spTgt spid="6"/>
                                        </p:tgtEl>
                                        <p:attrNameLst>
                                          <p:attrName>ppt_h</p:attrName>
                                        </p:attrNameLst>
                                      </p:cBhvr>
                                      <p:tavLst>
                                        <p:tav tm="0">
                                          <p:val>
                                            <p:strVal val="#ppt_h"/>
                                          </p:val>
                                        </p:tav>
                                        <p:tav tm="100000">
                                          <p:val>
                                            <p:strVal val="#ppt_h"/>
                                          </p:val>
                                        </p:tav>
                                      </p:tavLst>
                                    </p:anim>
                                    <p:animEffect transition="in" filter="fade">
                                      <p:cBhvr>
                                        <p:cTn id="36" dur="1000"/>
                                        <p:tgtEl>
                                          <p:spTgt spid="6"/>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1000" fill="hold"/>
                                        <p:tgtEl>
                                          <p:spTgt spid="7"/>
                                        </p:tgtEl>
                                        <p:attrNameLst>
                                          <p:attrName>ppt_w</p:attrName>
                                        </p:attrNameLst>
                                      </p:cBhvr>
                                      <p:tavLst>
                                        <p:tav tm="0">
                                          <p:val>
                                            <p:strVal val="#ppt_w*0.70"/>
                                          </p:val>
                                        </p:tav>
                                        <p:tav tm="100000">
                                          <p:val>
                                            <p:strVal val="#ppt_w"/>
                                          </p:val>
                                        </p:tav>
                                      </p:tavLst>
                                    </p:anim>
                                    <p:anim calcmode="lin" valueType="num">
                                      <p:cBhvr>
                                        <p:cTn id="40" dur="1000" fill="hold"/>
                                        <p:tgtEl>
                                          <p:spTgt spid="7"/>
                                        </p:tgtEl>
                                        <p:attrNameLst>
                                          <p:attrName>ppt_h</p:attrName>
                                        </p:attrNameLst>
                                      </p:cBhvr>
                                      <p:tavLst>
                                        <p:tav tm="0">
                                          <p:val>
                                            <p:strVal val="#ppt_h"/>
                                          </p:val>
                                        </p:tav>
                                        <p:tav tm="100000">
                                          <p:val>
                                            <p:strVal val="#ppt_h"/>
                                          </p:val>
                                        </p:tav>
                                      </p:tavLst>
                                    </p:anim>
                                    <p:animEffect transition="in" filter="fade">
                                      <p:cBhvr>
                                        <p:cTn id="41" dur="1000"/>
                                        <p:tgtEl>
                                          <p:spTgt spid="7"/>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1000" fill="hold"/>
                                        <p:tgtEl>
                                          <p:spTgt spid="8"/>
                                        </p:tgtEl>
                                        <p:attrNameLst>
                                          <p:attrName>ppt_w</p:attrName>
                                        </p:attrNameLst>
                                      </p:cBhvr>
                                      <p:tavLst>
                                        <p:tav tm="0">
                                          <p:val>
                                            <p:strVal val="#ppt_w*0.70"/>
                                          </p:val>
                                        </p:tav>
                                        <p:tav tm="100000">
                                          <p:val>
                                            <p:strVal val="#ppt_w"/>
                                          </p:val>
                                        </p:tav>
                                      </p:tavLst>
                                    </p:anim>
                                    <p:anim calcmode="lin" valueType="num">
                                      <p:cBhvr>
                                        <p:cTn id="45" dur="1000" fill="hold"/>
                                        <p:tgtEl>
                                          <p:spTgt spid="8"/>
                                        </p:tgtEl>
                                        <p:attrNameLst>
                                          <p:attrName>ppt_h</p:attrName>
                                        </p:attrNameLst>
                                      </p:cBhvr>
                                      <p:tavLst>
                                        <p:tav tm="0">
                                          <p:val>
                                            <p:strVal val="#ppt_h"/>
                                          </p:val>
                                        </p:tav>
                                        <p:tav tm="100000">
                                          <p:val>
                                            <p:strVal val="#ppt_h"/>
                                          </p:val>
                                        </p:tav>
                                      </p:tavLst>
                                    </p:anim>
                                    <p:animEffect transition="in" filter="fade">
                                      <p:cBhvr>
                                        <p:cTn id="4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771550"/>
            <a:ext cx="8496944" cy="900246"/>
          </a:xfrm>
          <a:prstGeom prst="rect">
            <a:avLst/>
          </a:prstGeom>
          <a:ln w="19050">
            <a:solidFill>
              <a:srgbClr val="510C0D"/>
            </a:solidFill>
          </a:ln>
        </p:spPr>
        <p:txBody>
          <a:bodyPr wrap="square" lIns="68580" tIns="34290" rIns="68580" bIns="34290">
            <a:spAutoFit/>
          </a:bodyPr>
          <a:lstStyle/>
          <a:p>
            <a:r>
              <a:rPr lang="zh-CN" altLang="en-US" b="1" dirty="0">
                <a:latin typeface="黑体" panose="02010609060101010101" pitchFamily="49" charset="-122"/>
                <a:ea typeface="黑体" panose="02010609060101010101" pitchFamily="49" charset="-122"/>
              </a:rPr>
              <a:t>材料</a:t>
            </a:r>
            <a:r>
              <a:rPr lang="zh-CN" altLang="en-US" b="1" dirty="0" smtClean="0">
                <a:latin typeface="黑体" panose="02010609060101010101" pitchFamily="49" charset="-122"/>
                <a:ea typeface="黑体" panose="02010609060101010101" pitchFamily="49" charset="-122"/>
              </a:rPr>
              <a:t>一： </a:t>
            </a:r>
            <a:endParaRPr lang="en-US" altLang="zh-CN" b="1" dirty="0" smtClean="0">
              <a:latin typeface="黑体" panose="02010609060101010101" pitchFamily="49" charset="-122"/>
              <a:ea typeface="黑体" panose="02010609060101010101" pitchFamily="49" charset="-122"/>
            </a:endParaRPr>
          </a:p>
          <a:p>
            <a:r>
              <a:rPr lang="en-US" altLang="zh-CN" b="1" dirty="0">
                <a:latin typeface="黑体" panose="02010609060101010101" pitchFamily="49" charset="-122"/>
                <a:ea typeface="黑体" panose="02010609060101010101" pitchFamily="49" charset="-122"/>
              </a:rPr>
              <a:t> </a:t>
            </a:r>
            <a:r>
              <a:rPr lang="en-US" altLang="zh-CN" b="1" dirty="0" smtClean="0">
                <a:latin typeface="黑体" panose="02010609060101010101" pitchFamily="49" charset="-122"/>
                <a:ea typeface="黑体" panose="02010609060101010101" pitchFamily="49" charset="-122"/>
              </a:rPr>
              <a:t>   </a:t>
            </a:r>
            <a:r>
              <a:rPr lang="zh-CN" altLang="en-US" b="1" dirty="0" smtClean="0">
                <a:latin typeface="黑体" panose="02010609060101010101" pitchFamily="49" charset="-122"/>
                <a:ea typeface="黑体" panose="02010609060101010101" pitchFamily="49" charset="-122"/>
              </a:rPr>
              <a:t>侵犯</a:t>
            </a:r>
            <a:r>
              <a:rPr lang="zh-CN" altLang="en-US" b="1" dirty="0">
                <a:latin typeface="黑体" panose="02010609060101010101" pitchFamily="49" charset="-122"/>
                <a:ea typeface="黑体" panose="02010609060101010101" pitchFamily="49" charset="-122"/>
              </a:rPr>
              <a:t>中国领海主权材料凡通商五港口</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必有英国</a:t>
            </a:r>
            <a:r>
              <a:rPr lang="zh-CN" altLang="en-US" b="1" dirty="0">
                <a:solidFill>
                  <a:srgbClr val="0000FF"/>
                </a:solidFill>
                <a:latin typeface="黑体" panose="02010609060101010101" pitchFamily="49" charset="-122"/>
                <a:ea typeface="黑体" panose="02010609060101010101" pitchFamily="49" charset="-122"/>
              </a:rPr>
              <a:t>官船一只在彼湾泊</a:t>
            </a:r>
            <a:r>
              <a:rPr lang="en-US" altLang="zh-CN" b="1" dirty="0">
                <a:solidFill>
                  <a:srgbClr val="0000FF"/>
                </a:solidFill>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以便将各货船上水手严行约束</a:t>
            </a:r>
            <a:r>
              <a:rPr lang="en-US" altLang="zh-CN" b="1" dirty="0">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该管事官亦即藉以约束英商及属国商人</a:t>
            </a:r>
            <a:r>
              <a:rPr lang="zh-CN" altLang="en-US" b="1" dirty="0" smtClean="0">
                <a:latin typeface="黑体" panose="02010609060101010101" pitchFamily="49" charset="-122"/>
                <a:ea typeface="黑体" panose="02010609060101010101" pitchFamily="49" charset="-122"/>
              </a:rPr>
              <a:t>。</a:t>
            </a:r>
            <a:r>
              <a:rPr lang="en-US" altLang="zh-CN"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虎门</a:t>
            </a:r>
            <a:r>
              <a:rPr lang="zh-CN" altLang="en-US" b="1" dirty="0" smtClean="0">
                <a:latin typeface="黑体" panose="02010609060101010101" pitchFamily="49" charset="-122"/>
                <a:ea typeface="黑体" panose="02010609060101010101" pitchFamily="49" charset="-122"/>
              </a:rPr>
              <a:t>条约</a:t>
            </a:r>
            <a:r>
              <a:rPr lang="en-US" altLang="zh-CN" b="1" dirty="0" smtClean="0">
                <a:latin typeface="黑体" panose="02010609060101010101" pitchFamily="49" charset="-122"/>
                <a:ea typeface="黑体" panose="02010609060101010101" pitchFamily="49" charset="-122"/>
              </a:rPr>
              <a:t>》</a:t>
            </a:r>
            <a:endParaRPr lang="zh-CN" altLang="en-US" b="1" dirty="0">
              <a:latin typeface="黑体" panose="02010609060101010101" pitchFamily="49" charset="-122"/>
              <a:ea typeface="黑体" panose="02010609060101010101" pitchFamily="49" charset="-122"/>
            </a:endParaRPr>
          </a:p>
        </p:txBody>
      </p:sp>
      <p:sp>
        <p:nvSpPr>
          <p:cNvPr id="3" name="矩形 2"/>
          <p:cNvSpPr/>
          <p:nvPr/>
        </p:nvSpPr>
        <p:spPr>
          <a:xfrm>
            <a:off x="323528" y="1726669"/>
            <a:ext cx="8496944" cy="2008242"/>
          </a:xfrm>
          <a:prstGeom prst="rect">
            <a:avLst/>
          </a:prstGeom>
          <a:ln w="19050">
            <a:solidFill>
              <a:srgbClr val="510C0D"/>
            </a:solidFill>
          </a:ln>
        </p:spPr>
        <p:txBody>
          <a:bodyPr wrap="square" lIns="68580" tIns="34290" rIns="68580" bIns="34290">
            <a:spAutoFit/>
          </a:bodyPr>
          <a:lstStyle/>
          <a:p>
            <a:r>
              <a:rPr lang="zh-CN" altLang="en-US" b="1" dirty="0" smtClean="0">
                <a:latin typeface="黑体" panose="02010609060101010101" pitchFamily="49" charset="-122"/>
                <a:ea typeface="黑体" panose="02010609060101010101" pitchFamily="49" charset="-122"/>
              </a:rPr>
              <a:t>材料二：</a:t>
            </a:r>
            <a:endParaRPr lang="en-US" altLang="zh-CN" b="1" dirty="0" smtClean="0">
              <a:latin typeface="黑体" panose="02010609060101010101" pitchFamily="49" charset="-122"/>
              <a:ea typeface="黑体" panose="02010609060101010101" pitchFamily="49" charset="-122"/>
            </a:endParaRPr>
          </a:p>
          <a:p>
            <a:r>
              <a:rPr lang="en-US" altLang="zh-CN" b="1" dirty="0">
                <a:latin typeface="黑体" panose="02010609060101010101" pitchFamily="49" charset="-122"/>
                <a:ea typeface="黑体" panose="02010609060101010101" pitchFamily="49" charset="-122"/>
              </a:rPr>
              <a:t> </a:t>
            </a:r>
            <a:r>
              <a:rPr lang="en-US" altLang="zh-CN" b="1" dirty="0" smtClean="0">
                <a:latin typeface="黑体" panose="02010609060101010101" pitchFamily="49" charset="-122"/>
                <a:ea typeface="黑体" panose="02010609060101010101" pitchFamily="49" charset="-122"/>
              </a:rPr>
              <a:t>   </a:t>
            </a:r>
            <a:r>
              <a:rPr lang="zh-CN" altLang="en-US" b="1" dirty="0" smtClean="0">
                <a:latin typeface="黑体" panose="02010609060101010101" pitchFamily="49" charset="-122"/>
                <a:ea typeface="黑体" panose="02010609060101010101" pitchFamily="49" charset="-122"/>
              </a:rPr>
              <a:t>合众国</a:t>
            </a:r>
            <a:r>
              <a:rPr lang="zh-CN" altLang="en-US" b="1" dirty="0">
                <a:latin typeface="黑体" panose="02010609060101010101" pitchFamily="49" charset="-122"/>
                <a:ea typeface="黑体" panose="02010609060101010101" pitchFamily="49" charset="-122"/>
              </a:rPr>
              <a:t>贸易船只进中国五港口湾泊</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仍归各领事等官督同船主人等经管</a:t>
            </a:r>
            <a:r>
              <a:rPr lang="en-US" altLang="zh-CN" b="1" dirty="0">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中国无从统辖</a:t>
            </a:r>
            <a:r>
              <a:rPr lang="zh-CN" altLang="en-US" b="1" dirty="0" smtClean="0">
                <a:solidFill>
                  <a:srgbClr val="0000FF"/>
                </a:solidFill>
                <a:latin typeface="黑体" panose="02010609060101010101" pitchFamily="49" charset="-122"/>
                <a:ea typeface="黑体" panose="02010609060101010101" pitchFamily="49" charset="-122"/>
              </a:rPr>
              <a:t>。                                             </a:t>
            </a:r>
            <a:r>
              <a:rPr lang="en-US" altLang="zh-CN"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望厦条约</a:t>
            </a:r>
            <a:r>
              <a:rPr lang="en-US" altLang="zh-CN" b="1" dirty="0" smtClean="0">
                <a:latin typeface="黑体" panose="02010609060101010101" pitchFamily="49" charset="-122"/>
                <a:ea typeface="黑体" panose="02010609060101010101" pitchFamily="49" charset="-122"/>
              </a:rPr>
              <a:t>》</a:t>
            </a:r>
            <a:endParaRPr lang="en-US" altLang="zh-CN" b="1" dirty="0" smtClean="0">
              <a:latin typeface="黑体" panose="02010609060101010101" pitchFamily="49" charset="-122"/>
              <a:ea typeface="黑体" panose="02010609060101010101" pitchFamily="49" charset="-122"/>
            </a:endParaRPr>
          </a:p>
          <a:p>
            <a:r>
              <a:rPr lang="zh-CN" altLang="en-US" b="1" dirty="0" smtClean="0">
                <a:latin typeface="黑体" panose="02010609060101010101" pitchFamily="49" charset="-122"/>
                <a:ea typeface="黑体" panose="02010609060101010101" pitchFamily="49" charset="-122"/>
              </a:rPr>
              <a:t>材料三：</a:t>
            </a:r>
            <a:endParaRPr lang="en-US" altLang="zh-CN" b="1" dirty="0" smtClean="0">
              <a:latin typeface="黑体" panose="02010609060101010101" pitchFamily="49" charset="-122"/>
              <a:ea typeface="黑体" panose="02010609060101010101" pitchFamily="49" charset="-122"/>
            </a:endParaRPr>
          </a:p>
          <a:p>
            <a:r>
              <a:rPr lang="en-US" altLang="zh-CN" b="1" dirty="0">
                <a:latin typeface="黑体" panose="02010609060101010101" pitchFamily="49" charset="-122"/>
                <a:ea typeface="黑体" panose="02010609060101010101" pitchFamily="49" charset="-122"/>
              </a:rPr>
              <a:t> </a:t>
            </a:r>
            <a:r>
              <a:rPr lang="en-US" altLang="zh-CN" b="1" dirty="0" smtClean="0">
                <a:latin typeface="黑体" panose="02010609060101010101" pitchFamily="49" charset="-122"/>
                <a:ea typeface="黑体" panose="02010609060101010101" pitchFamily="49" charset="-122"/>
              </a:rPr>
              <a:t>   </a:t>
            </a:r>
            <a:r>
              <a:rPr lang="zh-CN" altLang="en-US" b="1" dirty="0" smtClean="0">
                <a:latin typeface="黑体" panose="02010609060101010101" pitchFamily="49" charset="-122"/>
                <a:ea typeface="黑体" panose="02010609060101010101" pitchFamily="49" charset="-122"/>
              </a:rPr>
              <a:t>嗣后</a:t>
            </a:r>
            <a:r>
              <a:rPr lang="zh-CN" altLang="en-US" b="1" dirty="0">
                <a:latin typeface="黑体" panose="02010609060101010101" pitchFamily="49" charset="-122"/>
                <a:ea typeface="黑体" panose="02010609060101010101" pitchFamily="49" charset="-122"/>
              </a:rPr>
              <a:t>合众国如有兵船巡查贸易至中国各港口者</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其兵船之水师提督及水师大员与中国该处港口之文武大宪均以平行之礼相待</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以示和好之谊</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该船如有采买食物、汲取淡水等项</a:t>
            </a:r>
            <a:r>
              <a:rPr lang="en-US" altLang="zh-CN" b="1" dirty="0">
                <a:latin typeface="黑体" panose="02010609060101010101" pitchFamily="49" charset="-122"/>
                <a:ea typeface="黑体" panose="02010609060101010101" pitchFamily="49" charset="-122"/>
              </a:rPr>
              <a:t>,</a:t>
            </a:r>
            <a:r>
              <a:rPr lang="zh-CN" altLang="en-US" b="1" dirty="0">
                <a:solidFill>
                  <a:srgbClr val="0000FF"/>
                </a:solidFill>
                <a:latin typeface="黑体" panose="02010609060101010101" pitchFamily="49" charset="-122"/>
                <a:ea typeface="黑体" panose="02010609060101010101" pitchFamily="49" charset="-122"/>
              </a:rPr>
              <a:t>中国均不得禁阻</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如或兵船损坏</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亦准修补</a:t>
            </a:r>
            <a:r>
              <a:rPr lang="zh-CN" altLang="en-US" b="1" dirty="0" smtClean="0">
                <a:latin typeface="黑体" panose="02010609060101010101" pitchFamily="49" charset="-122"/>
                <a:ea typeface="黑体" panose="02010609060101010101" pitchFamily="49" charset="-122"/>
              </a:rPr>
              <a:t>。       </a:t>
            </a:r>
            <a:r>
              <a:rPr lang="en-US" altLang="zh-CN" b="1" dirty="0" smtClean="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望厦条约</a:t>
            </a:r>
            <a:r>
              <a:rPr lang="en-US" altLang="zh-CN" b="1" dirty="0" smtClean="0">
                <a:latin typeface="黑体" panose="02010609060101010101" pitchFamily="49" charset="-122"/>
                <a:ea typeface="黑体" panose="02010609060101010101" pitchFamily="49" charset="-122"/>
              </a:rPr>
              <a:t>》</a:t>
            </a:r>
            <a:endParaRPr lang="zh-CN" altLang="en-US" b="1" dirty="0">
              <a:latin typeface="黑体" panose="02010609060101010101" pitchFamily="49" charset="-122"/>
              <a:ea typeface="黑体" panose="02010609060101010101" pitchFamily="49" charset="-122"/>
            </a:endParaRPr>
          </a:p>
        </p:txBody>
      </p:sp>
      <p:sp>
        <p:nvSpPr>
          <p:cNvPr id="4" name="圆角矩形标注 3"/>
          <p:cNvSpPr/>
          <p:nvPr/>
        </p:nvSpPr>
        <p:spPr>
          <a:xfrm>
            <a:off x="1835696" y="3795886"/>
            <a:ext cx="6921509" cy="1008530"/>
          </a:xfrm>
          <a:prstGeom prst="wedgeRoundRectCallout">
            <a:avLst>
              <a:gd name="adj1" fmla="val 2068"/>
              <a:gd name="adj2" fmla="val -96937"/>
              <a:gd name="adj3" fmla="val 16667"/>
            </a:avLst>
          </a:prstGeom>
          <a:solidFill>
            <a:schemeClr val="bg1"/>
          </a:solidFill>
          <a:ln w="571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just"/>
            <a:r>
              <a:rPr lang="zh-CN" altLang="en-US" dirty="0" smtClean="0">
                <a:solidFill>
                  <a:schemeClr val="tx1"/>
                </a:solidFill>
                <a:latin typeface="黑体" panose="02010609060101010101" pitchFamily="49" charset="-122"/>
                <a:ea typeface="黑体" panose="02010609060101010101" pitchFamily="49" charset="-122"/>
              </a:rPr>
              <a:t>中</a:t>
            </a:r>
            <a:r>
              <a:rPr lang="zh-CN" altLang="en-US" dirty="0">
                <a:solidFill>
                  <a:schemeClr val="tx1"/>
                </a:solidFill>
                <a:latin typeface="黑体" panose="02010609060101010101" pitchFamily="49" charset="-122"/>
                <a:ea typeface="黑体" panose="02010609060101010101" pitchFamily="49" charset="-122"/>
              </a:rPr>
              <a:t>英条约中规定</a:t>
            </a:r>
            <a:r>
              <a:rPr lang="en-US" altLang="zh-CN" dirty="0">
                <a:solidFill>
                  <a:schemeClr val="tx1"/>
                </a:solidFill>
                <a:latin typeface="黑体" panose="02010609060101010101" pitchFamily="49" charset="-122"/>
                <a:ea typeface="黑体" panose="02010609060101010101" pitchFamily="49" charset="-122"/>
              </a:rPr>
              <a:t>,</a:t>
            </a:r>
            <a:r>
              <a:rPr lang="zh-CN" altLang="en-US" dirty="0">
                <a:solidFill>
                  <a:schemeClr val="tx1"/>
                </a:solidFill>
                <a:latin typeface="黑体" panose="02010609060101010101" pitchFamily="49" charset="-122"/>
                <a:ea typeface="黑体" panose="02010609060101010101" pitchFamily="49" charset="-122"/>
              </a:rPr>
              <a:t>英国可在中国各通商口岸停泊兵船。而</a:t>
            </a:r>
            <a:r>
              <a:rPr lang="en-US" altLang="zh-CN" dirty="0">
                <a:solidFill>
                  <a:schemeClr val="tx1"/>
                </a:solidFill>
                <a:latin typeface="黑体" panose="02010609060101010101" pitchFamily="49" charset="-122"/>
                <a:ea typeface="黑体" panose="02010609060101010101" pitchFamily="49" charset="-122"/>
              </a:rPr>
              <a:t>《</a:t>
            </a:r>
            <a:r>
              <a:rPr lang="zh-CN" altLang="en-US" dirty="0">
                <a:solidFill>
                  <a:srgbClr val="FF0000"/>
                </a:solidFill>
                <a:latin typeface="黑体" panose="02010609060101010101" pitchFamily="49" charset="-122"/>
                <a:ea typeface="黑体" panose="02010609060101010101" pitchFamily="49" charset="-122"/>
              </a:rPr>
              <a:t>望厦条约</a:t>
            </a:r>
            <a:r>
              <a:rPr lang="en-US" altLang="zh-CN" dirty="0">
                <a:solidFill>
                  <a:schemeClr val="tx1"/>
                </a:solidFill>
                <a:latin typeface="黑体" panose="02010609060101010101" pitchFamily="49" charset="-122"/>
                <a:ea typeface="黑体" panose="02010609060101010101" pitchFamily="49" charset="-122"/>
              </a:rPr>
              <a:t>》</a:t>
            </a:r>
            <a:r>
              <a:rPr lang="zh-CN" altLang="en-US" dirty="0">
                <a:solidFill>
                  <a:schemeClr val="tx1"/>
                </a:solidFill>
                <a:latin typeface="黑体" panose="02010609060101010101" pitchFamily="49" charset="-122"/>
                <a:ea typeface="黑体" panose="02010609060101010101" pitchFamily="49" charset="-122"/>
              </a:rPr>
              <a:t>则进步规定</a:t>
            </a:r>
            <a:r>
              <a:rPr lang="en-US" altLang="zh-CN" dirty="0">
                <a:solidFill>
                  <a:schemeClr val="tx1"/>
                </a:solidFill>
                <a:latin typeface="黑体" panose="02010609060101010101" pitchFamily="49" charset="-122"/>
                <a:ea typeface="黑体" panose="02010609060101010101" pitchFamily="49" charset="-122"/>
              </a:rPr>
              <a:t>,</a:t>
            </a:r>
            <a:r>
              <a:rPr lang="zh-CN" altLang="en-US" dirty="0">
                <a:solidFill>
                  <a:schemeClr val="tx1"/>
                </a:solidFill>
                <a:latin typeface="黑体" panose="02010609060101010101" pitchFamily="49" charset="-122"/>
                <a:ea typeface="黑体" panose="02010609060101010101" pitchFamily="49" charset="-122"/>
              </a:rPr>
              <a:t>取消了只准停泊一艘兵船的限制</a:t>
            </a:r>
            <a:r>
              <a:rPr lang="en-US" altLang="zh-CN" dirty="0">
                <a:solidFill>
                  <a:schemeClr val="tx1"/>
                </a:solidFill>
                <a:latin typeface="黑体" panose="02010609060101010101" pitchFamily="49" charset="-122"/>
                <a:ea typeface="黑体" panose="02010609060101010101" pitchFamily="49" charset="-122"/>
              </a:rPr>
              <a:t>,</a:t>
            </a:r>
            <a:r>
              <a:rPr lang="zh-CN" altLang="en-US" dirty="0">
                <a:solidFill>
                  <a:schemeClr val="tx1"/>
                </a:solidFill>
                <a:latin typeface="黑体" panose="02010609060101010101" pitchFamily="49" charset="-122"/>
                <a:ea typeface="黑体" panose="02010609060101010101" pitchFamily="49" charset="-122"/>
              </a:rPr>
              <a:t>同时兵船不受中国管辖</a:t>
            </a:r>
            <a:r>
              <a:rPr lang="en-US" altLang="zh-CN" dirty="0">
                <a:solidFill>
                  <a:schemeClr val="tx1"/>
                </a:solidFill>
                <a:latin typeface="黑体" panose="02010609060101010101" pitchFamily="49" charset="-122"/>
                <a:ea typeface="黑体" panose="02010609060101010101" pitchFamily="49" charset="-122"/>
              </a:rPr>
              <a:t>,</a:t>
            </a:r>
            <a:r>
              <a:rPr lang="zh-CN" altLang="en-US" dirty="0">
                <a:solidFill>
                  <a:schemeClr val="tx1"/>
                </a:solidFill>
                <a:latin typeface="黑体" panose="02010609060101010101" pitchFamily="49" charset="-122"/>
                <a:ea typeface="黑体" panose="02010609060101010101" pitchFamily="49" charset="-122"/>
              </a:rPr>
              <a:t>可以自由地出入中国</a:t>
            </a:r>
            <a:r>
              <a:rPr lang="zh-CN" altLang="en-US" dirty="0" smtClean="0">
                <a:solidFill>
                  <a:schemeClr val="tx1"/>
                </a:solidFill>
                <a:latin typeface="黑体" panose="02010609060101010101" pitchFamily="49" charset="-122"/>
                <a:ea typeface="黑体" panose="02010609060101010101" pitchFamily="49" charset="-122"/>
              </a:rPr>
              <a:t>领海</a:t>
            </a:r>
            <a:r>
              <a:rPr lang="zh-CN" altLang="en-US" b="1" noProof="1" smtClean="0">
                <a:solidFill>
                  <a:schemeClr val="tx1"/>
                </a:solidFill>
                <a:latin typeface="黑体" panose="02010609060101010101" pitchFamily="49" charset="-122"/>
                <a:ea typeface="黑体" panose="02010609060101010101" pitchFamily="49" charset="-122"/>
              </a:rPr>
              <a:t>。</a:t>
            </a:r>
            <a:r>
              <a:rPr lang="zh-CN" altLang="en-US" b="1" noProof="1">
                <a:solidFill>
                  <a:schemeClr val="tx1">
                    <a:lumMod val="75000"/>
                    <a:lumOff val="25000"/>
                  </a:schemeClr>
                </a:solidFill>
                <a:latin typeface="黑体" panose="02010609060101010101" pitchFamily="49" charset="-122"/>
                <a:ea typeface="黑体" panose="02010609060101010101" pitchFamily="49" charset="-122"/>
              </a:rPr>
              <a:t>（</a:t>
            </a:r>
            <a:r>
              <a:rPr lang="zh-CN" altLang="en-US" b="1" noProof="1">
                <a:solidFill>
                  <a:srgbClr val="0000FF"/>
                </a:solidFill>
                <a:latin typeface="黑体" panose="02010609060101010101" pitchFamily="49" charset="-122"/>
                <a:ea typeface="黑体" panose="02010609060101010101" pitchFamily="49" charset="-122"/>
              </a:rPr>
              <a:t>破坏</a:t>
            </a:r>
            <a:r>
              <a:rPr lang="zh-CN" altLang="en-US" b="1" noProof="1" smtClean="0">
                <a:solidFill>
                  <a:srgbClr val="0000FF"/>
                </a:solidFill>
                <a:latin typeface="黑体" panose="02010609060101010101" pitchFamily="49" charset="-122"/>
                <a:ea typeface="黑体" panose="02010609060101010101" pitchFamily="49" charset="-122"/>
              </a:rPr>
              <a:t>了</a:t>
            </a:r>
            <a:r>
              <a:rPr lang="zh-CN" altLang="en-US" b="1" noProof="1">
                <a:solidFill>
                  <a:srgbClr val="FF0000"/>
                </a:solidFill>
                <a:latin typeface="黑体" panose="02010609060101010101" pitchFamily="49" charset="-122"/>
                <a:ea typeface="黑体" panose="02010609060101010101" pitchFamily="49" charset="-122"/>
              </a:rPr>
              <a:t>领海</a:t>
            </a:r>
            <a:r>
              <a:rPr lang="zh-CN" altLang="en-US" b="1" noProof="1" smtClean="0">
                <a:solidFill>
                  <a:srgbClr val="FF0000"/>
                </a:solidFill>
                <a:latin typeface="黑体" panose="02010609060101010101" pitchFamily="49" charset="-122"/>
                <a:ea typeface="黑体" panose="02010609060101010101" pitchFamily="49" charset="-122"/>
              </a:rPr>
              <a:t>主权</a:t>
            </a:r>
            <a:r>
              <a:rPr lang="zh-CN" altLang="en-US" b="1" noProof="1" smtClean="0">
                <a:solidFill>
                  <a:schemeClr val="tx1">
                    <a:lumMod val="75000"/>
                    <a:lumOff val="25000"/>
                  </a:schemeClr>
                </a:solidFill>
                <a:latin typeface="黑体" panose="02010609060101010101" pitchFamily="49" charset="-122"/>
                <a:ea typeface="黑体" panose="02010609060101010101" pitchFamily="49" charset="-122"/>
              </a:rPr>
              <a:t>）</a:t>
            </a:r>
            <a:endParaRPr lang="zh-CN" altLang="en-US" b="1" noProof="1">
              <a:solidFill>
                <a:schemeClr val="tx1">
                  <a:lumMod val="75000"/>
                  <a:lumOff val="2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p:nvPr>
            <p:custDataLst>
              <p:tags r:id="rId1"/>
            </p:custDataLst>
          </p:nvPr>
        </p:nvSpPr>
        <p:spPr>
          <a:xfrm>
            <a:off x="576674" y="1581251"/>
            <a:ext cx="370046" cy="1010603"/>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eaVert" wrap="none" lIns="68580" tIns="34290" rIns="68580" bIns="34290" anchor="ctr"/>
          <a:lstStyle/>
          <a:p>
            <a:pPr algn="ctr" defTabSz="685800" rtl="0" eaLnBrk="0" fontAlgn="auto" hangingPunct="0">
              <a:defRPr/>
            </a:pPr>
            <a:r>
              <a:rPr lang="zh-CN" altLang="en-US" sz="1700" b="1" dirty="0">
                <a:solidFill>
                  <a:prstClr val="white"/>
                </a:solidFill>
                <a:latin typeface="黑体" panose="02010609060101010101" pitchFamily="49" charset="-122"/>
                <a:ea typeface="黑体" panose="02010609060101010101" pitchFamily="49" charset="-122"/>
                <a:cs typeface="Arial" panose="020B0604020202020204"/>
              </a:rPr>
              <a:t>政治上</a:t>
            </a:r>
            <a:endParaRPr lang="zh-CN" altLang="en-US" sz="1700" b="1" dirty="0">
              <a:solidFill>
                <a:prstClr val="white"/>
              </a:solidFill>
              <a:latin typeface="黑体" panose="02010609060101010101" pitchFamily="49" charset="-122"/>
              <a:ea typeface="黑体" panose="02010609060101010101" pitchFamily="49" charset="-122"/>
              <a:cs typeface="Arial" panose="020B0604020202020204"/>
            </a:endParaRPr>
          </a:p>
        </p:txBody>
      </p:sp>
      <p:grpSp>
        <p:nvGrpSpPr>
          <p:cNvPr id="3" name="组合 4"/>
          <p:cNvGrpSpPr/>
          <p:nvPr>
            <p:custDataLst>
              <p:tags r:id="rId2"/>
            </p:custDataLst>
          </p:nvPr>
        </p:nvGrpSpPr>
        <p:grpSpPr>
          <a:xfrm>
            <a:off x="3323207" y="1959869"/>
            <a:ext cx="3876675" cy="607219"/>
            <a:chOff x="6388" y="3971"/>
            <a:chExt cx="8140" cy="1275"/>
          </a:xfrm>
        </p:grpSpPr>
        <p:sp>
          <p:nvSpPr>
            <p:cNvPr id="4" name="Rectangle 5"/>
            <p:cNvSpPr/>
            <p:nvPr>
              <p:custDataLst>
                <p:tags r:id="rId3"/>
              </p:custDataLst>
            </p:nvPr>
          </p:nvSpPr>
          <p:spPr>
            <a:xfrm>
              <a:off x="9832" y="4375"/>
              <a:ext cx="4696" cy="871"/>
            </a:xfrm>
            <a:prstGeom prst="rect">
              <a:avLst/>
            </a:prstGeom>
            <a:solidFill>
              <a:srgbClr val="5913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Overflow="overflow" horzOverflow="overflow" vert="horz" wrap="none" numCol="1" spcCol="0" rtlCol="0" fromWordArt="0" anchor="ctr" anchorCtr="0" forceAA="0" compatLnSpc="1">
              <a:noAutofit/>
            </a:bodyPr>
            <a:lstStyle/>
            <a:p>
              <a:pPr algn="ctr" defTabSz="685800" rtl="0" eaLnBrk="0" fontAlgn="auto" hangingPunct="0">
                <a:defRPr/>
              </a:pPr>
              <a:r>
                <a:rPr lang="zh-CN" altLang="en-US"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rPr>
                <a:t>关税主权不完整</a:t>
              </a:r>
              <a:endParaRPr lang="zh-CN" altLang="en-US"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endParaRPr>
            </a:p>
          </p:txBody>
        </p:sp>
        <p:grpSp>
          <p:nvGrpSpPr>
            <p:cNvPr id="5" name="组合 23"/>
            <p:cNvGrpSpPr/>
            <p:nvPr>
              <p:custDataLst>
                <p:tags r:id="rId4"/>
              </p:custDataLst>
            </p:nvPr>
          </p:nvGrpSpPr>
          <p:grpSpPr>
            <a:xfrm>
              <a:off x="6388" y="3971"/>
              <a:ext cx="3294" cy="806"/>
              <a:chOff x="6388" y="3386"/>
              <a:chExt cx="3294" cy="806"/>
            </a:xfrm>
          </p:grpSpPr>
          <p:sp>
            <p:nvSpPr>
              <p:cNvPr id="6" name="Line 6"/>
              <p:cNvSpPr/>
              <p:nvPr>
                <p:custDataLst>
                  <p:tags r:id="rId5"/>
                </p:custDataLst>
              </p:nvPr>
            </p:nvSpPr>
            <p:spPr>
              <a:xfrm>
                <a:off x="6388" y="4175"/>
                <a:ext cx="3294" cy="17"/>
              </a:xfrm>
              <a:prstGeom prst="line">
                <a:avLst/>
              </a:prstGeom>
              <a:ln>
                <a:headEnd type="none" w="med" len="med"/>
                <a:tailEnd type="triangle" w="med" len="lg"/>
              </a:ln>
            </p:spPr>
            <p:style>
              <a:lnRef idx="1">
                <a:schemeClr val="dk1"/>
              </a:lnRef>
              <a:fillRef idx="0">
                <a:schemeClr val="dk1"/>
              </a:fillRef>
              <a:effectRef idx="0">
                <a:schemeClr val="dk1"/>
              </a:effectRef>
              <a:fontRef idx="minor">
                <a:schemeClr val="tx1"/>
              </a:fontRef>
            </p:style>
            <p:txBody>
              <a:bodyPr/>
              <a:lstStyle/>
              <a:p>
                <a:pPr defTabSz="685800" rtl="0" fontAlgn="auto">
                  <a:defRPr/>
                </a:pPr>
                <a:endParaRPr sz="1400" dirty="0">
                  <a:solidFill>
                    <a:prstClr val="black"/>
                  </a:solidFill>
                  <a:latin typeface="黑体" panose="02010609060101010101" pitchFamily="49" charset="-122"/>
                  <a:ea typeface="黑体" panose="02010609060101010101" pitchFamily="49" charset="-122"/>
                  <a:cs typeface="Arial" panose="020B0604020202020204"/>
                </a:endParaRPr>
              </a:p>
            </p:txBody>
          </p:sp>
          <p:sp>
            <p:nvSpPr>
              <p:cNvPr id="7" name="Text Box 7"/>
              <p:cNvSpPr txBox="1"/>
              <p:nvPr>
                <p:custDataLst>
                  <p:tags r:id="rId6"/>
                </p:custDataLst>
              </p:nvPr>
            </p:nvSpPr>
            <p:spPr>
              <a:xfrm>
                <a:off x="6905" y="3386"/>
                <a:ext cx="2104" cy="775"/>
              </a:xfrm>
              <a:prstGeom prst="rect">
                <a:avLst/>
              </a:prstGeom>
              <a:noFill/>
              <a:ln w="9525">
                <a:noFill/>
              </a:ln>
            </p:spPr>
            <p:txBody>
              <a:bodyPr>
                <a:spAutoFit/>
                <a:scene3d>
                  <a:camera prst="orthographicFront"/>
                  <a:lightRig rig="threePt" dir="t"/>
                </a:scene3d>
              </a:bodyPr>
              <a:lstStyle/>
              <a:p>
                <a:pPr algn="ctr" defTabSz="685800" rtl="0" eaLnBrk="0" fontAlgn="auto" hangingPunct="0">
                  <a:defRPr/>
                </a:pPr>
                <a:r>
                  <a:rPr lang="zh-CN" altLang="en-US" b="1" dirty="0">
                    <a:solidFill>
                      <a:srgbClr val="2B1AA6"/>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rPr>
                  <a:t>议税</a:t>
                </a:r>
                <a:endParaRPr lang="zh-CN" altLang="en-US" b="1" dirty="0">
                  <a:solidFill>
                    <a:srgbClr val="2B1AA6"/>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endParaRPr>
              </a:p>
            </p:txBody>
          </p:sp>
        </p:grpSp>
      </p:grpSp>
      <p:sp>
        <p:nvSpPr>
          <p:cNvPr id="8" name="Rectangle 8"/>
          <p:cNvSpPr/>
          <p:nvPr>
            <p:custDataLst>
              <p:tags r:id="rId7"/>
            </p:custDataLst>
          </p:nvPr>
        </p:nvSpPr>
        <p:spPr>
          <a:xfrm>
            <a:off x="582865" y="2882843"/>
            <a:ext cx="357664" cy="1000601"/>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Overflow="overflow" horzOverflow="overflow" vert="eaVert" wrap="none" lIns="68580" tIns="34290" rIns="68580" bIns="34290" numCol="1" spcCol="0" rtlCol="0" fromWordArt="0" anchor="ctr" anchorCtr="0" forceAA="0" compatLnSpc="1">
            <a:noAutofit/>
          </a:bodyPr>
          <a:lstStyle/>
          <a:p>
            <a:pPr algn="ctr" defTabSz="685800" rtl="0" eaLnBrk="0" fontAlgn="auto" hangingPunct="0">
              <a:defRPr/>
            </a:pPr>
            <a:r>
              <a:rPr lang="zh-CN" altLang="en-US" sz="1700" b="1" dirty="0">
                <a:solidFill>
                  <a:prstClr val="white"/>
                </a:solidFill>
                <a:latin typeface="黑体" panose="02010609060101010101" pitchFamily="49" charset="-122"/>
                <a:ea typeface="黑体" panose="02010609060101010101" pitchFamily="49" charset="-122"/>
                <a:cs typeface="Arial" panose="020B0604020202020204"/>
                <a:sym typeface="+mn-ea"/>
              </a:rPr>
              <a:t>经济上</a:t>
            </a:r>
            <a:endParaRPr lang="zh-CN" altLang="en-US" sz="1700" b="1" dirty="0">
              <a:solidFill>
                <a:prstClr val="white"/>
              </a:solidFill>
              <a:latin typeface="黑体" panose="02010609060101010101" pitchFamily="49" charset="-122"/>
              <a:ea typeface="黑体" panose="02010609060101010101" pitchFamily="49" charset="-122"/>
              <a:cs typeface="Arial" panose="020B0604020202020204"/>
              <a:sym typeface="+mn-ea"/>
            </a:endParaRPr>
          </a:p>
        </p:txBody>
      </p:sp>
      <p:sp>
        <p:nvSpPr>
          <p:cNvPr id="9" name="Rectangle 9"/>
          <p:cNvSpPr/>
          <p:nvPr>
            <p:custDataLst>
              <p:tags r:id="rId8"/>
            </p:custDataLst>
          </p:nvPr>
        </p:nvSpPr>
        <p:spPr>
          <a:xfrm>
            <a:off x="1361057" y="2929992"/>
            <a:ext cx="1731645" cy="836771"/>
          </a:xfrm>
          <a:prstGeom prst="rect">
            <a:avLst/>
          </a:prstGeom>
          <a:solidFill>
            <a:srgbClr val="632D08"/>
          </a:solid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Overflow="overflow" horzOverflow="overflow" vert="horz" wrap="none" lIns="68580" tIns="34290" rIns="68580" bIns="34290" numCol="1" spcCol="0" rtlCol="0" fromWordArt="0" anchor="ctr" anchorCtr="0" forceAA="0" compatLnSpc="1">
            <a:noAutofit/>
          </a:bodyPr>
          <a:lstStyle/>
          <a:p>
            <a:pPr algn="ctr" defTabSz="685800" rtl="0" eaLnBrk="0" fontAlgn="auto" hangingPunct="0">
              <a:lnSpc>
                <a:spcPct val="120000"/>
              </a:lnSpc>
              <a:defRPr/>
            </a:pPr>
            <a:r>
              <a:rPr lang="zh-CN" altLang="en-US" b="1" dirty="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rPr>
              <a:t>自给自足</a:t>
            </a:r>
            <a:endParaRPr lang="zh-CN" altLang="en-US" b="1" dirty="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endParaRPr>
          </a:p>
          <a:p>
            <a:pPr algn="ctr" defTabSz="685800" rtl="0" eaLnBrk="0" fontAlgn="auto" hangingPunct="0">
              <a:lnSpc>
                <a:spcPct val="120000"/>
              </a:lnSpc>
              <a:defRPr/>
            </a:pPr>
            <a:r>
              <a:rPr lang="zh-CN" altLang="en-US" b="1" dirty="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rPr>
              <a:t>封建经济</a:t>
            </a:r>
            <a:endParaRPr lang="zh-CN" altLang="en-US" b="1" dirty="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endParaRPr>
          </a:p>
        </p:txBody>
      </p:sp>
      <p:sp>
        <p:nvSpPr>
          <p:cNvPr id="10" name="Rectangle 11"/>
          <p:cNvSpPr/>
          <p:nvPr>
            <p:custDataLst>
              <p:tags r:id="rId9"/>
            </p:custDataLst>
          </p:nvPr>
        </p:nvSpPr>
        <p:spPr>
          <a:xfrm>
            <a:off x="1331640" y="1779662"/>
            <a:ext cx="1739969" cy="810000"/>
          </a:xfrm>
          <a:prstGeom prst="rect">
            <a:avLst/>
          </a:prstGeom>
          <a:solidFill>
            <a:srgbClr val="632D08"/>
          </a:solid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Overflow="overflow" horzOverflow="overflow" vert="horz" wrap="none" lIns="68580" tIns="34290" rIns="68580" bIns="34290" numCol="1" spcCol="0" rtlCol="0" fromWordArt="0" anchor="ctr" anchorCtr="0" forceAA="0" compatLnSpc="1">
            <a:noAutofit/>
          </a:bodyPr>
          <a:lstStyle/>
          <a:p>
            <a:pPr algn="ctr" defTabSz="685800" rtl="0" eaLnBrk="0" fontAlgn="auto" hangingPunct="0">
              <a:defRPr/>
            </a:pPr>
            <a:r>
              <a:rPr lang="zh-CN" altLang="en-US" b="1" dirty="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rPr>
              <a:t>主权完整</a:t>
            </a:r>
            <a:endParaRPr lang="zh-CN" altLang="en-US" b="1" dirty="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endParaRPr>
          </a:p>
        </p:txBody>
      </p:sp>
      <p:grpSp>
        <p:nvGrpSpPr>
          <p:cNvPr id="11" name="组合 7"/>
          <p:cNvGrpSpPr/>
          <p:nvPr>
            <p:custDataLst>
              <p:tags r:id="rId10"/>
            </p:custDataLst>
          </p:nvPr>
        </p:nvGrpSpPr>
        <p:grpSpPr>
          <a:xfrm>
            <a:off x="3349797" y="1466475"/>
            <a:ext cx="3842861" cy="593407"/>
            <a:chOff x="6441" y="2933"/>
            <a:chExt cx="8069" cy="1246"/>
          </a:xfrm>
        </p:grpSpPr>
        <p:sp>
          <p:nvSpPr>
            <p:cNvPr id="12" name="Rectangle 12"/>
            <p:cNvSpPr/>
            <p:nvPr>
              <p:custDataLst>
                <p:tags r:id="rId11"/>
              </p:custDataLst>
            </p:nvPr>
          </p:nvSpPr>
          <p:spPr>
            <a:xfrm>
              <a:off x="9832" y="3308"/>
              <a:ext cx="4678" cy="871"/>
            </a:xfrm>
            <a:prstGeom prst="rect">
              <a:avLst/>
            </a:prstGeom>
            <a:solidFill>
              <a:srgbClr val="5913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Overflow="overflow" horzOverflow="overflow" vert="horz" wrap="none" numCol="1" spcCol="0" rtlCol="0" fromWordArt="0" anchor="ctr" anchorCtr="0" forceAA="0" compatLnSpc="1">
              <a:noAutofit/>
            </a:bodyPr>
            <a:lstStyle/>
            <a:p>
              <a:pPr algn="ctr" defTabSz="685800" rtl="0" eaLnBrk="0" fontAlgn="auto" hangingPunct="0">
                <a:defRPr/>
              </a:pPr>
              <a:r>
                <a:rPr lang="zh-CN" altLang="en-US"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rPr>
                <a:t>领土主权不完整</a:t>
              </a:r>
              <a:endParaRPr lang="zh-CN" altLang="en-US"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endParaRPr>
            </a:p>
          </p:txBody>
        </p:sp>
        <p:grpSp>
          <p:nvGrpSpPr>
            <p:cNvPr id="13" name="组合 22"/>
            <p:cNvGrpSpPr/>
            <p:nvPr>
              <p:custDataLst>
                <p:tags r:id="rId12"/>
              </p:custDataLst>
            </p:nvPr>
          </p:nvGrpSpPr>
          <p:grpSpPr>
            <a:xfrm>
              <a:off x="6441" y="2933"/>
              <a:ext cx="3241" cy="787"/>
              <a:chOff x="6441" y="2603"/>
              <a:chExt cx="3241" cy="787"/>
            </a:xfrm>
          </p:grpSpPr>
          <p:sp>
            <p:nvSpPr>
              <p:cNvPr id="14" name="Line 13"/>
              <p:cNvSpPr/>
              <p:nvPr>
                <p:custDataLst>
                  <p:tags r:id="rId13"/>
                </p:custDataLst>
              </p:nvPr>
            </p:nvSpPr>
            <p:spPr>
              <a:xfrm flipV="1">
                <a:off x="6441" y="3383"/>
                <a:ext cx="3241" cy="7"/>
              </a:xfrm>
              <a:prstGeom prst="line">
                <a:avLst/>
              </a:prstGeom>
              <a:ln>
                <a:headEnd type="none" w="med" len="med"/>
                <a:tailEnd type="triangle" w="med" len="lg"/>
              </a:ln>
            </p:spPr>
            <p:style>
              <a:lnRef idx="1">
                <a:schemeClr val="dk1"/>
              </a:lnRef>
              <a:fillRef idx="0">
                <a:schemeClr val="dk1"/>
              </a:fillRef>
              <a:effectRef idx="0">
                <a:schemeClr val="dk1"/>
              </a:effectRef>
              <a:fontRef idx="minor">
                <a:schemeClr val="tx1"/>
              </a:fontRef>
            </p:style>
            <p:txBody>
              <a:bodyPr/>
              <a:lstStyle/>
              <a:p>
                <a:pPr defTabSz="685800" rtl="0" fontAlgn="auto">
                  <a:defRPr/>
                </a:pPr>
                <a:endParaRPr sz="1400" dirty="0">
                  <a:solidFill>
                    <a:prstClr val="black"/>
                  </a:solidFill>
                  <a:latin typeface="黑体" panose="02010609060101010101" pitchFamily="49" charset="-122"/>
                  <a:ea typeface="黑体" panose="02010609060101010101" pitchFamily="49" charset="-122"/>
                  <a:cs typeface="Arial" panose="020B0604020202020204"/>
                </a:endParaRPr>
              </a:p>
            </p:txBody>
          </p:sp>
          <p:sp>
            <p:nvSpPr>
              <p:cNvPr id="15" name="Text Box 14"/>
              <p:cNvSpPr txBox="1"/>
              <p:nvPr>
                <p:custDataLst>
                  <p:tags r:id="rId14"/>
                </p:custDataLst>
              </p:nvPr>
            </p:nvSpPr>
            <p:spPr>
              <a:xfrm>
                <a:off x="6911" y="2603"/>
                <a:ext cx="2092" cy="776"/>
              </a:xfrm>
              <a:prstGeom prst="rect">
                <a:avLst/>
              </a:prstGeom>
              <a:noFill/>
              <a:ln w="9525">
                <a:noFill/>
              </a:ln>
            </p:spPr>
            <p:txBody>
              <a:bodyPr>
                <a:spAutoFit/>
                <a:scene3d>
                  <a:camera prst="orthographicFront"/>
                  <a:lightRig rig="threePt" dir="t"/>
                </a:scene3d>
              </a:bodyPr>
              <a:lstStyle/>
              <a:p>
                <a:pPr algn="ctr" defTabSz="685800" rtl="0" eaLnBrk="0" fontAlgn="auto" hangingPunct="0">
                  <a:defRPr/>
                </a:pPr>
                <a:r>
                  <a:rPr lang="zh-CN" altLang="en-US" b="1" dirty="0">
                    <a:solidFill>
                      <a:srgbClr val="2B1AA6"/>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rPr>
                  <a:t>割地</a:t>
                </a:r>
                <a:endParaRPr lang="zh-CN" altLang="en-US" b="1" dirty="0">
                  <a:solidFill>
                    <a:srgbClr val="2B1AA6"/>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endParaRPr>
              </a:p>
            </p:txBody>
          </p:sp>
        </p:grpSp>
      </p:grpSp>
      <p:grpSp>
        <p:nvGrpSpPr>
          <p:cNvPr id="16" name="组合 8"/>
          <p:cNvGrpSpPr/>
          <p:nvPr>
            <p:custDataLst>
              <p:tags r:id="rId15"/>
            </p:custDataLst>
          </p:nvPr>
        </p:nvGrpSpPr>
        <p:grpSpPr>
          <a:xfrm>
            <a:off x="3320826" y="2929038"/>
            <a:ext cx="3878580" cy="836771"/>
            <a:chOff x="6383" y="6006"/>
            <a:chExt cx="8144" cy="1757"/>
          </a:xfrm>
        </p:grpSpPr>
        <p:sp>
          <p:nvSpPr>
            <p:cNvPr id="17" name="Rectangle 10"/>
            <p:cNvSpPr/>
            <p:nvPr>
              <p:custDataLst>
                <p:tags r:id="rId16"/>
              </p:custDataLst>
            </p:nvPr>
          </p:nvSpPr>
          <p:spPr>
            <a:xfrm>
              <a:off x="9834" y="6006"/>
              <a:ext cx="4693" cy="1757"/>
            </a:xfrm>
            <a:prstGeom prst="rect">
              <a:avLst/>
            </a:prstGeom>
            <a:solidFill>
              <a:srgbClr val="5913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Overflow="overflow" horzOverflow="overflow" vert="horz" wrap="none" numCol="1" spcCol="0" rtlCol="0" fromWordArt="0" anchor="ctr" anchorCtr="0" forceAA="0" compatLnSpc="1">
              <a:noAutofit/>
            </a:bodyPr>
            <a:lstStyle/>
            <a:p>
              <a:pPr algn="ctr" defTabSz="685800" rtl="0" eaLnBrk="0" fontAlgn="auto" hangingPunct="0">
                <a:lnSpc>
                  <a:spcPct val="120000"/>
                </a:lnSpc>
                <a:defRPr/>
              </a:pPr>
              <a:r>
                <a:rPr lang="zh-CN" altLang="en-US"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rPr>
                <a:t>封建经济遭到破坏</a:t>
              </a:r>
              <a:endParaRPr lang="zh-CN" altLang="en-US"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endParaRPr>
            </a:p>
            <a:p>
              <a:pPr algn="ctr" defTabSz="685800" rtl="0" eaLnBrk="0" fontAlgn="auto" hangingPunct="0">
                <a:lnSpc>
                  <a:spcPct val="120000"/>
                </a:lnSpc>
                <a:defRPr/>
              </a:pPr>
              <a:r>
                <a:rPr lang="zh-CN" altLang="en-US" b="1" spc="-75"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rPr>
                <a:t>被卷入资本主义体系</a:t>
              </a:r>
              <a:endParaRPr lang="zh-CN" altLang="en-US" b="1" spc="-75"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endParaRPr>
            </a:p>
          </p:txBody>
        </p:sp>
        <p:sp>
          <p:nvSpPr>
            <p:cNvPr id="18" name="Line 15"/>
            <p:cNvSpPr/>
            <p:nvPr>
              <p:custDataLst>
                <p:tags r:id="rId17"/>
              </p:custDataLst>
            </p:nvPr>
          </p:nvSpPr>
          <p:spPr>
            <a:xfrm flipV="1">
              <a:off x="6383" y="6807"/>
              <a:ext cx="3288" cy="1"/>
            </a:xfrm>
            <a:prstGeom prst="line">
              <a:avLst/>
            </a:prstGeom>
            <a:ln>
              <a:headEnd type="none" w="med" len="med"/>
              <a:tailEnd type="triangle" w="med" len="lg"/>
            </a:ln>
          </p:spPr>
          <p:style>
            <a:lnRef idx="1">
              <a:schemeClr val="dk1"/>
            </a:lnRef>
            <a:fillRef idx="0">
              <a:schemeClr val="dk1"/>
            </a:fillRef>
            <a:effectRef idx="0">
              <a:schemeClr val="dk1"/>
            </a:effectRef>
            <a:fontRef idx="minor">
              <a:schemeClr val="tx1"/>
            </a:fontRef>
          </p:style>
          <p:txBody>
            <a:bodyPr/>
            <a:lstStyle/>
            <a:p>
              <a:pPr defTabSz="685800" rtl="0" fontAlgn="auto">
                <a:defRPr/>
              </a:pPr>
              <a:endParaRPr sz="1400" dirty="0">
                <a:solidFill>
                  <a:prstClr val="black"/>
                </a:solidFill>
                <a:latin typeface="黑体" panose="02010609060101010101" pitchFamily="49" charset="-122"/>
                <a:ea typeface="黑体" panose="02010609060101010101" pitchFamily="49" charset="-122"/>
                <a:cs typeface="Arial" panose="020B0604020202020204"/>
              </a:endParaRPr>
            </a:p>
          </p:txBody>
        </p:sp>
        <p:sp>
          <p:nvSpPr>
            <p:cNvPr id="19" name="Text Box 16"/>
            <p:cNvSpPr txBox="1"/>
            <p:nvPr>
              <p:custDataLst>
                <p:tags r:id="rId18"/>
              </p:custDataLst>
            </p:nvPr>
          </p:nvSpPr>
          <p:spPr>
            <a:xfrm>
              <a:off x="6833" y="6052"/>
              <a:ext cx="2248" cy="776"/>
            </a:xfrm>
            <a:prstGeom prst="rect">
              <a:avLst/>
            </a:prstGeom>
            <a:noFill/>
            <a:ln w="9525">
              <a:noFill/>
            </a:ln>
          </p:spPr>
          <p:txBody>
            <a:bodyPr wrap="square">
              <a:spAutoFit/>
              <a:scene3d>
                <a:camera prst="orthographicFront"/>
                <a:lightRig rig="threePt" dir="t"/>
              </a:scene3d>
            </a:bodyPr>
            <a:lstStyle/>
            <a:p>
              <a:pPr algn="ctr" defTabSz="685800" rtl="0" eaLnBrk="0" fontAlgn="auto" hangingPunct="0">
                <a:defRPr/>
              </a:pPr>
              <a:r>
                <a:rPr lang="zh-CN" altLang="en-US" b="1" dirty="0">
                  <a:solidFill>
                    <a:srgbClr val="2B1AA6"/>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rPr>
                <a:t>通商</a:t>
              </a:r>
              <a:endParaRPr lang="zh-CN" altLang="en-US" b="1" dirty="0">
                <a:solidFill>
                  <a:srgbClr val="2B1AA6"/>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endParaRPr>
            </a:p>
          </p:txBody>
        </p:sp>
        <p:sp>
          <p:nvSpPr>
            <p:cNvPr id="20" name="Text Box 18"/>
            <p:cNvSpPr txBox="1"/>
            <p:nvPr>
              <p:custDataLst>
                <p:tags r:id="rId19"/>
              </p:custDataLst>
            </p:nvPr>
          </p:nvSpPr>
          <p:spPr>
            <a:xfrm>
              <a:off x="7046" y="6940"/>
              <a:ext cx="1827" cy="776"/>
            </a:xfrm>
            <a:prstGeom prst="rect">
              <a:avLst/>
            </a:prstGeom>
            <a:noFill/>
            <a:ln w="9525">
              <a:noFill/>
            </a:ln>
          </p:spPr>
          <p:txBody>
            <a:bodyPr wrap="square">
              <a:spAutoFit/>
              <a:scene3d>
                <a:camera prst="orthographicFront"/>
                <a:lightRig rig="threePt" dir="t"/>
              </a:scene3d>
            </a:bodyPr>
            <a:lstStyle/>
            <a:p>
              <a:pPr algn="ctr" defTabSz="685800" rtl="0" eaLnBrk="0" fontAlgn="auto" hangingPunct="0">
                <a:defRPr/>
              </a:pPr>
              <a:r>
                <a:rPr lang="zh-CN" altLang="en-US" b="1" dirty="0">
                  <a:solidFill>
                    <a:srgbClr val="2B1AA6"/>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rPr>
                <a:t>议税</a:t>
              </a:r>
              <a:endParaRPr lang="zh-CN" altLang="en-US" b="1" dirty="0">
                <a:solidFill>
                  <a:srgbClr val="2B1AA6"/>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endParaRPr>
            </a:p>
          </p:txBody>
        </p:sp>
      </p:grpSp>
      <p:sp>
        <p:nvSpPr>
          <p:cNvPr id="21" name="AutoShape 22"/>
          <p:cNvSpPr/>
          <p:nvPr>
            <p:custDataLst>
              <p:tags r:id="rId20"/>
            </p:custDataLst>
          </p:nvPr>
        </p:nvSpPr>
        <p:spPr>
          <a:xfrm>
            <a:off x="2174016" y="3849154"/>
            <a:ext cx="277654" cy="426244"/>
          </a:xfrm>
          <a:prstGeom prst="downArrow">
            <a:avLst>
              <a:gd name="adj1" fmla="val 50000"/>
              <a:gd name="adj2" fmla="val 82442"/>
            </a:avLst>
          </a:prstGeom>
          <a:solidFill>
            <a:srgbClr val="595959">
              <a:alpha val="68000"/>
            </a:srgbClr>
          </a:solidFill>
          <a:ln w="12700" cap="flat" cmpd="sng">
            <a:solidFill>
              <a:schemeClr val="bg1"/>
            </a:solidFill>
            <a:prstDash val="solid"/>
            <a:miter/>
            <a:headEnd type="none" w="med" len="med"/>
            <a:tailEnd type="none" w="med" len="med"/>
          </a:ln>
        </p:spPr>
        <p:txBody>
          <a:bodyPr vert="eaVert" wrap="none" lIns="68580" tIns="34290" rIns="68580" bIns="34290" anchor="ctr"/>
          <a:lstStyle/>
          <a:p>
            <a:pPr algn="ctr" defTabSz="685800" rtl="0" eaLnBrk="0" fontAlgn="auto" hangingPunct="0">
              <a:defRPr/>
            </a:pPr>
            <a:endParaRPr lang="zh-CN" altLang="en-US" sz="1400" dirty="0">
              <a:solidFill>
                <a:prstClr val="black"/>
              </a:solidFill>
              <a:latin typeface="黑体" panose="02010609060101010101" pitchFamily="49" charset="-122"/>
              <a:ea typeface="黑体" panose="02010609060101010101" pitchFamily="49" charset="-122"/>
              <a:cs typeface="Arial" panose="020B0604020202020204"/>
            </a:endParaRPr>
          </a:p>
        </p:txBody>
      </p:sp>
      <p:sp>
        <p:nvSpPr>
          <p:cNvPr id="22" name="Oval 24"/>
          <p:cNvSpPr/>
          <p:nvPr>
            <p:custDataLst>
              <p:tags r:id="rId21"/>
            </p:custDataLst>
          </p:nvPr>
        </p:nvSpPr>
        <p:spPr>
          <a:xfrm>
            <a:off x="1472262" y="1303502"/>
            <a:ext cx="1541621" cy="404152"/>
          </a:xfrm>
          <a:prstGeom prst="ellipse">
            <a:avLst/>
          </a:prstGeom>
          <a:solidFill>
            <a:schemeClr val="tx1">
              <a:lumMod val="65000"/>
              <a:lumOff val="35000"/>
              <a:alpha val="97000"/>
            </a:schemeClr>
          </a:solid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Overflow="overflow" horzOverflow="overflow" vert="horz" wrap="none" lIns="68580" tIns="34290" rIns="68580" bIns="34290" numCol="1" spcCol="0" rtlCol="0" fromWordArt="0" anchor="ctr" anchorCtr="0" forceAA="0" compatLnSpc="1">
            <a:noAutofit/>
          </a:bodyPr>
          <a:lstStyle/>
          <a:p>
            <a:pPr algn="ctr" defTabSz="685800" rtl="0" eaLnBrk="0" fontAlgn="auto" hangingPunct="0">
              <a:defRPr/>
            </a:pPr>
            <a:r>
              <a:rPr lang="zh-CN" altLang="en-US" sz="21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rPr>
              <a:t>战前</a:t>
            </a:r>
            <a:endParaRPr lang="zh-CN" altLang="en-US" sz="21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endParaRPr>
          </a:p>
        </p:txBody>
      </p:sp>
      <p:sp>
        <p:nvSpPr>
          <p:cNvPr id="23" name="Rectangle 3"/>
          <p:cNvSpPr/>
          <p:nvPr>
            <p:custDataLst>
              <p:tags r:id="rId22"/>
            </p:custDataLst>
          </p:nvPr>
        </p:nvSpPr>
        <p:spPr>
          <a:xfrm>
            <a:off x="7279893" y="1643640"/>
            <a:ext cx="1061561" cy="922020"/>
          </a:xfrm>
          <a:prstGeom prst="rect">
            <a:avLst/>
          </a:prstGeom>
          <a:solidFill>
            <a:srgbClr val="5913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Overflow="overflow" horzOverflow="overflow" vert="horz" wrap="none" lIns="68580" tIns="34290" rIns="68580" bIns="34290" numCol="1" spcCol="0" rtlCol="0" fromWordArt="0" anchor="ctr" anchorCtr="0" forceAA="0" compatLnSpc="1">
            <a:noAutofit/>
          </a:bodyPr>
          <a:lstStyle/>
          <a:p>
            <a:pPr algn="ctr" defTabSz="685800" rtl="0" eaLnBrk="0" fontAlgn="auto" hangingPunct="0">
              <a:defRPr/>
            </a:pPr>
            <a:r>
              <a:rPr lang="zh-CN" altLang="en-US"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rPr>
              <a:t>半殖民地</a:t>
            </a:r>
            <a:endParaRPr lang="zh-CN" altLang="en-US"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endParaRPr>
          </a:p>
        </p:txBody>
      </p:sp>
      <p:sp>
        <p:nvSpPr>
          <p:cNvPr id="24" name="Rectangle 8"/>
          <p:cNvSpPr/>
          <p:nvPr>
            <p:custDataLst>
              <p:tags r:id="rId23"/>
            </p:custDataLst>
          </p:nvPr>
        </p:nvSpPr>
        <p:spPr>
          <a:xfrm>
            <a:off x="7277034" y="2929039"/>
            <a:ext cx="1062038" cy="837724"/>
          </a:xfrm>
          <a:prstGeom prst="rect">
            <a:avLst/>
          </a:prstGeom>
          <a:solidFill>
            <a:srgbClr val="5913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Overflow="overflow" horzOverflow="overflow" vert="horz" wrap="none" lIns="68580" tIns="34290" rIns="68580" bIns="34290" numCol="1" spcCol="0" rtlCol="0" fromWordArt="0" anchor="ctr" anchorCtr="0" forceAA="0" compatLnSpc="1">
            <a:noAutofit/>
          </a:bodyPr>
          <a:lstStyle/>
          <a:p>
            <a:pPr algn="ctr" defTabSz="685800" rtl="0" eaLnBrk="0" fontAlgn="auto" hangingPunct="0">
              <a:defRPr/>
            </a:pPr>
            <a:r>
              <a:rPr lang="zh-CN" altLang="en-US"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rPr>
              <a:t>半封建</a:t>
            </a:r>
            <a:endParaRPr lang="zh-CN" altLang="en-US"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endParaRPr>
          </a:p>
        </p:txBody>
      </p:sp>
      <p:sp>
        <p:nvSpPr>
          <p:cNvPr id="25" name="AutoShape 22"/>
          <p:cNvSpPr/>
          <p:nvPr>
            <p:custDataLst>
              <p:tags r:id="rId24"/>
            </p:custDataLst>
          </p:nvPr>
        </p:nvSpPr>
        <p:spPr>
          <a:xfrm>
            <a:off x="5966395" y="3853440"/>
            <a:ext cx="277654" cy="426244"/>
          </a:xfrm>
          <a:prstGeom prst="downArrow">
            <a:avLst>
              <a:gd name="adj1" fmla="val 50000"/>
              <a:gd name="adj2" fmla="val 82442"/>
            </a:avLst>
          </a:prstGeom>
          <a:solidFill>
            <a:srgbClr val="595959">
              <a:alpha val="68000"/>
            </a:srgbClr>
          </a:solidFill>
          <a:ln w="12700" cap="flat" cmpd="sng">
            <a:solidFill>
              <a:schemeClr val="bg1"/>
            </a:solidFill>
            <a:prstDash val="solid"/>
            <a:miter/>
            <a:headEnd type="none" w="med" len="med"/>
            <a:tailEnd type="none" w="med" len="med"/>
          </a:ln>
        </p:spPr>
        <p:txBody>
          <a:bodyPr vert="eaVert" wrap="none" lIns="68580" tIns="34290" rIns="68580" bIns="34290" anchor="ctr"/>
          <a:lstStyle/>
          <a:p>
            <a:pPr algn="ctr" defTabSz="685800" rtl="0" eaLnBrk="0" fontAlgn="auto" hangingPunct="0">
              <a:defRPr/>
            </a:pPr>
            <a:endParaRPr lang="zh-CN" altLang="en-US" sz="1400" dirty="0">
              <a:solidFill>
                <a:prstClr val="black"/>
              </a:solidFill>
              <a:latin typeface="黑体" panose="02010609060101010101" pitchFamily="49" charset="-122"/>
              <a:ea typeface="黑体" panose="02010609060101010101" pitchFamily="49" charset="-122"/>
              <a:cs typeface="Arial" panose="020B0604020202020204"/>
            </a:endParaRPr>
          </a:p>
        </p:txBody>
      </p:sp>
      <p:sp>
        <p:nvSpPr>
          <p:cNvPr id="26" name="Rectangle 8"/>
          <p:cNvSpPr/>
          <p:nvPr>
            <p:custDataLst>
              <p:tags r:id="rId25"/>
            </p:custDataLst>
          </p:nvPr>
        </p:nvSpPr>
        <p:spPr>
          <a:xfrm>
            <a:off x="444276" y="4345406"/>
            <a:ext cx="807244" cy="42672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Overflow="overflow" horzOverflow="overflow" vert="horz" wrap="none" lIns="68580" tIns="34290" rIns="68580" bIns="34290" numCol="1" spcCol="0" rtlCol="0" fromWordArt="0" anchor="ctr" anchorCtr="0" forceAA="0" compatLnSpc="1">
            <a:noAutofit/>
          </a:bodyPr>
          <a:lstStyle/>
          <a:p>
            <a:pPr algn="ctr" defTabSz="685800" rtl="0" eaLnBrk="0" fontAlgn="auto" hangingPunct="0">
              <a:defRPr/>
            </a:pPr>
            <a:r>
              <a:rPr lang="zh-CN" altLang="en-US" sz="1500" b="1" spc="-225" dirty="0">
                <a:solidFill>
                  <a:prstClr val="white"/>
                </a:solidFill>
                <a:latin typeface="黑体" panose="02010609060101010101" pitchFamily="49" charset="-122"/>
                <a:ea typeface="黑体" panose="02010609060101010101" pitchFamily="49" charset="-122"/>
                <a:cs typeface="Arial" panose="020B0604020202020204"/>
                <a:sym typeface="+mn-ea"/>
              </a:rPr>
              <a:t>社会性质</a:t>
            </a:r>
            <a:endParaRPr lang="zh-CN" altLang="en-US" sz="1500" b="1" spc="-225" dirty="0">
              <a:solidFill>
                <a:prstClr val="white"/>
              </a:solidFill>
              <a:latin typeface="黑体" panose="02010609060101010101" pitchFamily="49" charset="-122"/>
              <a:ea typeface="黑体" panose="02010609060101010101" pitchFamily="49" charset="-122"/>
              <a:cs typeface="Arial" panose="020B0604020202020204"/>
              <a:sym typeface="+mn-ea"/>
            </a:endParaRPr>
          </a:p>
        </p:txBody>
      </p:sp>
      <p:pic>
        <p:nvPicPr>
          <p:cNvPr id="27" name="图片 26"/>
          <p:cNvPicPr>
            <a:picLocks noChangeAspect="1"/>
          </p:cNvPicPr>
          <p:nvPr>
            <p:custDataLst>
              <p:tags r:id="rId26"/>
            </p:custDataLst>
          </p:nvPr>
        </p:nvPicPr>
        <p:blipFill>
          <a:blip r:embed="rId27" cstate="print"/>
          <a:stretch>
            <a:fillRect/>
          </a:stretch>
        </p:blipFill>
        <p:spPr>
          <a:xfrm>
            <a:off x="1452021" y="4357789"/>
            <a:ext cx="1754505" cy="417195"/>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grpSp>
        <p:nvGrpSpPr>
          <p:cNvPr id="28" name="组合 10"/>
          <p:cNvGrpSpPr/>
          <p:nvPr>
            <p:custDataLst>
              <p:tags r:id="rId28"/>
            </p:custDataLst>
          </p:nvPr>
        </p:nvGrpSpPr>
        <p:grpSpPr>
          <a:xfrm>
            <a:off x="3421314" y="4344930"/>
            <a:ext cx="4231958" cy="421005"/>
            <a:chOff x="6594" y="8979"/>
            <a:chExt cx="8221" cy="884"/>
          </a:xfrm>
        </p:grpSpPr>
        <p:sp>
          <p:nvSpPr>
            <p:cNvPr id="29" name="燕尾形箭头 28"/>
            <p:cNvSpPr/>
            <p:nvPr>
              <p:custDataLst>
                <p:tags r:id="rId29"/>
              </p:custDataLst>
            </p:nvPr>
          </p:nvSpPr>
          <p:spPr>
            <a:xfrm>
              <a:off x="6594" y="8979"/>
              <a:ext cx="2909" cy="755"/>
            </a:xfrm>
            <a:prstGeom prst="notchedRightArrow">
              <a:avLst>
                <a:gd name="adj1" fmla="val 50000"/>
                <a:gd name="adj2" fmla="val 66615"/>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eaVert" wrap="none" anchor="ctr">
              <a:noAutofit/>
            </a:bodyPr>
            <a:lstStyle/>
            <a:p>
              <a:pPr algn="ctr" defTabSz="685800" rtl="0" eaLnBrk="0" fontAlgn="auto" hangingPunct="0">
                <a:defRPr/>
              </a:pPr>
              <a:endParaRPr lang="zh-CN" altLang="en-US" sz="1400" dirty="0">
                <a:solidFill>
                  <a:prstClr val="black"/>
                </a:solidFill>
                <a:latin typeface="黑体" panose="02010609060101010101" pitchFamily="49" charset="-122"/>
                <a:ea typeface="黑体" panose="02010609060101010101" pitchFamily="49" charset="-122"/>
                <a:cs typeface="Arial" panose="020B0604020202020204"/>
                <a:sym typeface="+mn-ea"/>
              </a:endParaRPr>
            </a:p>
          </p:txBody>
        </p:sp>
        <p:pic>
          <p:nvPicPr>
            <p:cNvPr id="30" name="图片 12"/>
            <p:cNvPicPr>
              <a:picLocks noChangeAspect="1"/>
            </p:cNvPicPr>
            <p:nvPr>
              <p:custDataLst>
                <p:tags r:id="rId30"/>
              </p:custDataLst>
            </p:nvPr>
          </p:nvPicPr>
          <p:blipFill>
            <a:blip r:embed="rId31" cstate="print"/>
            <a:stretch>
              <a:fillRect/>
            </a:stretch>
          </p:blipFill>
          <p:spPr>
            <a:xfrm>
              <a:off x="9667" y="8987"/>
              <a:ext cx="5148" cy="876"/>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grpSp>
      <p:sp>
        <p:nvSpPr>
          <p:cNvPr id="31" name="矩形 30"/>
          <p:cNvSpPr/>
          <p:nvPr>
            <p:custDataLst>
              <p:tags r:id="rId32"/>
            </p:custDataLst>
          </p:nvPr>
        </p:nvSpPr>
        <p:spPr>
          <a:xfrm>
            <a:off x="280922" y="707058"/>
            <a:ext cx="8058150" cy="640556"/>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136080" tIns="34290" rIns="68580" bIns="34290" rtlCol="0" anchor="ctr"/>
          <a:lstStyle/>
          <a:p>
            <a:pPr defTabSz="685800" rtl="0" fontAlgn="auto">
              <a:defRPr/>
            </a:pPr>
            <a:r>
              <a:rPr lang="zh-CN" altLang="en-US" sz="2000" b="1" kern="0" dirty="0" smtClean="0">
                <a:solidFill>
                  <a:srgbClr val="0000FF"/>
                </a:solidFill>
                <a:latin typeface="黑体" panose="02010609060101010101" pitchFamily="49" charset="-122"/>
                <a:ea typeface="黑体" panose="02010609060101010101" pitchFamily="49" charset="-122"/>
                <a:cs typeface="+mn-ea"/>
                <a:sym typeface="+mn-lt"/>
              </a:rPr>
              <a:t>    结合</a:t>
            </a:r>
            <a:r>
              <a:rPr lang="zh-CN" altLang="en-US" sz="2000" b="1" kern="0" dirty="0">
                <a:solidFill>
                  <a:srgbClr val="0000FF"/>
                </a:solidFill>
                <a:latin typeface="黑体" panose="02010609060101010101" pitchFamily="49" charset="-122"/>
                <a:ea typeface="黑体" panose="02010609060101010101" pitchFamily="49" charset="-122"/>
                <a:cs typeface="+mn-ea"/>
                <a:sym typeface="+mn-lt"/>
              </a:rPr>
              <a:t>《南京条约》的内容，对比</a:t>
            </a:r>
            <a:r>
              <a:rPr lang="en-US" altLang="zh-CN" sz="2000" b="1" kern="0" dirty="0">
                <a:solidFill>
                  <a:srgbClr val="0000FF"/>
                </a:solidFill>
                <a:latin typeface="黑体" panose="02010609060101010101" pitchFamily="49" charset="-122"/>
                <a:ea typeface="黑体" panose="02010609060101010101" pitchFamily="49" charset="-122"/>
                <a:cs typeface="+mn-ea"/>
                <a:sym typeface="+mn-lt"/>
              </a:rPr>
              <a:t>1840</a:t>
            </a:r>
            <a:r>
              <a:rPr lang="zh-CN" altLang="en-US" sz="2000" b="1" kern="0" dirty="0">
                <a:solidFill>
                  <a:srgbClr val="0000FF"/>
                </a:solidFill>
                <a:latin typeface="黑体" panose="02010609060101010101" pitchFamily="49" charset="-122"/>
                <a:ea typeface="黑体" panose="02010609060101010101" pitchFamily="49" charset="-122"/>
                <a:cs typeface="+mn-ea"/>
                <a:sym typeface="+mn-lt"/>
              </a:rPr>
              <a:t>年前的中国，说说鸦片战争后的中国社会发生了哪些变化？　</a:t>
            </a:r>
            <a:endParaRPr lang="zh-CN" altLang="en-US" sz="2000" b="1" kern="0" dirty="0">
              <a:solidFill>
                <a:srgbClr val="0000FF"/>
              </a:solidFill>
              <a:latin typeface="黑体" panose="02010609060101010101" pitchFamily="49" charset="-122"/>
              <a:ea typeface="黑体" panose="02010609060101010101" pitchFamily="49" charset="-122"/>
              <a:cs typeface="+mn-ea"/>
              <a:sym typeface="+mn-lt"/>
            </a:endParaRPr>
          </a:p>
        </p:txBody>
      </p:sp>
      <p:sp>
        <p:nvSpPr>
          <p:cNvPr id="32" name="文本框 1"/>
          <p:cNvSpPr txBox="1"/>
          <p:nvPr/>
        </p:nvSpPr>
        <p:spPr>
          <a:xfrm>
            <a:off x="2466775" y="125976"/>
            <a:ext cx="1385146" cy="437674"/>
          </a:xfrm>
          <a:prstGeom prst="rect">
            <a:avLst/>
          </a:prstGeom>
          <a:solidFill>
            <a:schemeClr val="accent4">
              <a:lumMod val="60000"/>
              <a:lumOff val="40000"/>
            </a:schemeClr>
          </a:solid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pPr marL="0" indent="0">
              <a:buNone/>
            </a:pPr>
            <a:r>
              <a:rPr lang="zh-CN" altLang="en-US" sz="2400" b="1" dirty="0">
                <a:solidFill>
                  <a:srgbClr val="C00000"/>
                </a:solidFill>
                <a:latin typeface="黑体" panose="02010609060101010101" pitchFamily="49" charset="-122"/>
                <a:ea typeface="黑体" panose="02010609060101010101" pitchFamily="49" charset="-122"/>
              </a:rPr>
              <a:t>课后活动</a:t>
            </a:r>
            <a:endParaRPr lang="en-US" altLang="zh-CN" sz="2400" b="1" dirty="0">
              <a:solidFill>
                <a:srgbClr val="C00000"/>
              </a:solidFill>
              <a:latin typeface="黑体" panose="02010609060101010101" pitchFamily="49" charset="-122"/>
              <a:ea typeface="黑体" panose="02010609060101010101" pitchFamily="49" charset="-122"/>
            </a:endParaRPr>
          </a:p>
        </p:txBody>
      </p:sp>
      <p:sp>
        <p:nvSpPr>
          <p:cNvPr id="33" name="Oval 25"/>
          <p:cNvSpPr/>
          <p:nvPr>
            <p:custDataLst>
              <p:tags r:id="rId33"/>
            </p:custDataLst>
          </p:nvPr>
        </p:nvSpPr>
        <p:spPr>
          <a:xfrm>
            <a:off x="5192077" y="1203598"/>
            <a:ext cx="1542098" cy="425558"/>
          </a:xfrm>
          <a:prstGeom prst="ellipse">
            <a:avLst/>
          </a:prstGeom>
          <a:solidFill>
            <a:schemeClr val="tx1">
              <a:lumMod val="50000"/>
              <a:lumOff val="50000"/>
            </a:schemeClr>
          </a:solidFill>
          <a:ln>
            <a:noFill/>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Overflow="overflow" horzOverflow="overflow" vert="horz" wrap="none" lIns="68580" tIns="34290" rIns="68580" bIns="34290" numCol="1" spcCol="0" rtlCol="0" fromWordArt="0" anchor="ctr" anchorCtr="0" forceAA="0" compatLnSpc="1">
            <a:noAutofit/>
          </a:bodyPr>
          <a:lstStyle/>
          <a:p>
            <a:pPr algn="ctr" defTabSz="685800" rtl="0" eaLnBrk="0" fontAlgn="auto" hangingPunct="0">
              <a:defRPr/>
            </a:pPr>
            <a:r>
              <a:rPr lang="zh-CN" altLang="en-US" sz="21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rPr>
              <a:t>战后</a:t>
            </a:r>
            <a:endParaRPr lang="zh-CN" altLang="en-US" sz="2100" b="1" dirty="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Arial" panose="020B0604020202020204"/>
              <a:sym typeface="+mn-ea"/>
            </a:endParaRPr>
          </a:p>
        </p:txBody>
      </p:sp>
      <p:sp>
        <p:nvSpPr>
          <p:cNvPr id="34" name="TextBox 35"/>
          <p:cNvSpPr txBox="1"/>
          <p:nvPr/>
        </p:nvSpPr>
        <p:spPr>
          <a:xfrm>
            <a:off x="8402202" y="779216"/>
            <a:ext cx="461665" cy="3891915"/>
          </a:xfrm>
          <a:prstGeom prst="rect">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eaVert" wrap="square" lIns="68580" tIns="34290" rIns="68580" bIns="34290">
            <a:spAutoFit/>
          </a:bodyPr>
          <a:lstStyle/>
          <a:p>
            <a:pPr algn="ctr" eaLnBrk="0" hangingPunct="0"/>
            <a:r>
              <a:rPr lang="zh-CN" altLang="en-US" sz="2100" dirty="0">
                <a:solidFill>
                  <a:srgbClr val="FFFF00"/>
                </a:solidFill>
                <a:latin typeface="黑体" panose="02010609060101010101" pitchFamily="49" charset="-122"/>
                <a:ea typeface="黑体" panose="02010609060101010101" pitchFamily="49" charset="-122"/>
              </a:rPr>
              <a:t>鸦片战争是中国近代史的开端</a:t>
            </a:r>
            <a:endParaRPr lang="zh-CN" altLang="en-US" sz="2100" dirty="0">
              <a:solidFill>
                <a:srgbClr val="FFFF00"/>
              </a:solidFill>
              <a:latin typeface="黑体" panose="02010609060101010101" pitchFamily="49" charset="-122"/>
              <a:ea typeface="黑体" panose="02010609060101010101" pitchFamily="49" charset="-122"/>
            </a:endParaRPr>
          </a:p>
        </p:txBody>
      </p:sp>
      <p:sp>
        <p:nvSpPr>
          <p:cNvPr id="35" name="矩形 34"/>
          <p:cNvSpPr/>
          <p:nvPr>
            <p:custDataLst>
              <p:tags r:id="rId34"/>
            </p:custDataLst>
          </p:nvPr>
        </p:nvSpPr>
        <p:spPr>
          <a:xfrm>
            <a:off x="3741097" y="1635646"/>
            <a:ext cx="3495199" cy="997196"/>
          </a:xfrm>
          <a:prstGeom prst="rect">
            <a:avLst/>
          </a:prstGeom>
          <a:solidFill>
            <a:schemeClr val="accent2">
              <a:lumMod val="20000"/>
              <a:lumOff val="80000"/>
            </a:schemeClr>
          </a:solidFill>
          <a:ln w="9525">
            <a:noFill/>
          </a:ln>
          <a:effectLst>
            <a:outerShdw sx="999" sy="999" algn="ctr" rotWithShape="0">
              <a:srgbClr val="000000"/>
            </a:outerShdw>
          </a:effectLst>
        </p:spPr>
        <p:txBody>
          <a:bodyPr wrap="square" lIns="0" tIns="0" rIns="0" bIns="0" anchor="t">
            <a:spAutoFit/>
          </a:bodyPr>
          <a:lstStyle/>
          <a:p>
            <a:pPr lvl="0" algn="l" fontAlgn="base">
              <a:lnSpc>
                <a:spcPct val="120000"/>
              </a:lnSpc>
              <a:buClrTx/>
              <a:buSzTx/>
              <a:buFontTx/>
            </a:pPr>
            <a:r>
              <a:rPr lang="zh-CN" altLang="en-US" b="1" dirty="0" smtClean="0">
                <a:latin typeface="黑体" panose="02010609060101010101" pitchFamily="49" charset="-122"/>
                <a:ea typeface="黑体" panose="02010609060101010101" pitchFamily="49" charset="-122"/>
                <a:sym typeface="+mn-ea"/>
              </a:rPr>
              <a:t>    国</a:t>
            </a:r>
            <a:r>
              <a:rPr lang="zh-CN" altLang="en-US" b="1" dirty="0">
                <a:latin typeface="黑体" panose="02010609060101010101" pitchFamily="49" charset="-122"/>
                <a:ea typeface="黑体" panose="02010609060101010101" pitchFamily="49" charset="-122"/>
                <a:sym typeface="+mn-ea"/>
              </a:rPr>
              <a:t>家形式上独立，但在政治、经济、文化各方面受帝国主义控制和压迫，丧失了部分主权</a:t>
            </a:r>
            <a:r>
              <a:rPr lang="zh-CN" altLang="en-US" b="1" dirty="0" smtClean="0">
                <a:latin typeface="黑体" panose="02010609060101010101" pitchFamily="49" charset="-122"/>
                <a:ea typeface="黑体" panose="02010609060101010101" pitchFamily="49" charset="-122"/>
                <a:sym typeface="+mn-ea"/>
              </a:rPr>
              <a:t>。  </a:t>
            </a:r>
            <a:endParaRPr lang="zh-CN" altLang="en-US" b="1" dirty="0">
              <a:latin typeface="黑体" panose="02010609060101010101" pitchFamily="49" charset="-122"/>
              <a:ea typeface="黑体" panose="02010609060101010101" pitchFamily="49" charset="-122"/>
              <a:sym typeface="+mn-ea"/>
            </a:endParaRPr>
          </a:p>
        </p:txBody>
      </p:sp>
      <p:sp>
        <p:nvSpPr>
          <p:cNvPr id="36" name="矩形 35"/>
          <p:cNvSpPr/>
          <p:nvPr>
            <p:custDataLst>
              <p:tags r:id="rId35"/>
            </p:custDataLst>
          </p:nvPr>
        </p:nvSpPr>
        <p:spPr>
          <a:xfrm>
            <a:off x="3201982" y="2859782"/>
            <a:ext cx="4034314" cy="997196"/>
          </a:xfrm>
          <a:prstGeom prst="rect">
            <a:avLst/>
          </a:prstGeom>
          <a:solidFill>
            <a:schemeClr val="accent2">
              <a:lumMod val="20000"/>
              <a:lumOff val="80000"/>
            </a:schemeClr>
          </a:solidFill>
          <a:ln w="9525">
            <a:noFill/>
          </a:ln>
          <a:effectLst>
            <a:outerShdw sx="999" sy="999" algn="ctr" rotWithShape="0">
              <a:srgbClr val="000000"/>
            </a:outerShdw>
          </a:effectLst>
        </p:spPr>
        <p:txBody>
          <a:bodyPr wrap="square" lIns="0" tIns="0" rIns="0" bIns="0" anchor="t">
            <a:spAutoFit/>
          </a:bodyPr>
          <a:lstStyle/>
          <a:p>
            <a:pPr lvl="0" algn="l" fontAlgn="base">
              <a:lnSpc>
                <a:spcPct val="120000"/>
              </a:lnSpc>
              <a:buClrTx/>
              <a:buSzTx/>
              <a:buFontTx/>
            </a:pPr>
            <a:r>
              <a:rPr lang="zh-CN" altLang="en-US" b="1" dirty="0" smtClean="0">
                <a:latin typeface="黑体" panose="02010609060101010101" pitchFamily="49" charset="-122"/>
                <a:ea typeface="黑体" panose="02010609060101010101" pitchFamily="49" charset="-122"/>
                <a:sym typeface="+mn-ea"/>
              </a:rPr>
              <a:t>  国</a:t>
            </a:r>
            <a:r>
              <a:rPr lang="zh-CN" altLang="en-US" b="1" dirty="0">
                <a:latin typeface="黑体" panose="02010609060101010101" pitchFamily="49" charset="-122"/>
                <a:ea typeface="黑体" panose="02010609060101010101" pitchFamily="49" charset="-122"/>
                <a:sym typeface="+mn-ea"/>
              </a:rPr>
              <a:t>家原有的封建经济（指自给自足的自然经济）遭到破坏，资本主义有了一定的成分，但仍保持着封建剥削制度。</a:t>
            </a:r>
            <a:endParaRPr lang="zh-CN" altLang="en-US" b="1" dirty="0">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left)">
                                      <p:cBhvr>
                                        <p:cTn id="54" dur="500"/>
                                        <p:tgtEl>
                                          <p:spTgt spid="28"/>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blinds(horizontal)">
                                      <p:cBhvr>
                                        <p:cTn id="59" dur="500"/>
                                        <p:tgtEl>
                                          <p:spTgt spid="35"/>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blinds(horizontal)">
                                      <p:cBhvr>
                                        <p:cTn id="64" dur="500"/>
                                        <p:tgtEl>
                                          <p:spTgt spid="36"/>
                                        </p:tgtEl>
                                      </p:cBhvr>
                                    </p:animEffect>
                                  </p:childTnLst>
                                </p:cTn>
                              </p:par>
                            </p:childTnLst>
                          </p:cTn>
                        </p:par>
                      </p:childTnLst>
                    </p:cTn>
                  </p:par>
                  <p:par>
                    <p:cTn id="65" fill="hold">
                      <p:stCondLst>
                        <p:cond delay="indefinite"/>
                      </p:stCondLst>
                      <p:childTnLst>
                        <p:par>
                          <p:cTn id="66" fill="hold">
                            <p:stCondLst>
                              <p:cond delay="0"/>
                            </p:stCondLst>
                            <p:childTnLst>
                              <p:par>
                                <p:cTn id="67" presetID="55" presetClass="entr" presetSubtype="0" fill="hold" grpId="0" nodeType="clickEffect">
                                  <p:stCondLst>
                                    <p:cond delay="0"/>
                                  </p:stCondLst>
                                  <p:childTnLst>
                                    <p:set>
                                      <p:cBhvr>
                                        <p:cTn id="68" dur="1" fill="hold">
                                          <p:stCondLst>
                                            <p:cond delay="0"/>
                                          </p:stCondLst>
                                        </p:cTn>
                                        <p:tgtEl>
                                          <p:spTgt spid="34"/>
                                        </p:tgtEl>
                                        <p:attrNameLst>
                                          <p:attrName>style.visibility</p:attrName>
                                        </p:attrNameLst>
                                      </p:cBhvr>
                                      <p:to>
                                        <p:strVal val="visible"/>
                                      </p:to>
                                    </p:set>
                                    <p:anim calcmode="lin" valueType="num">
                                      <p:cBhvr>
                                        <p:cTn id="69" dur="1000" fill="hold"/>
                                        <p:tgtEl>
                                          <p:spTgt spid="34"/>
                                        </p:tgtEl>
                                        <p:attrNameLst>
                                          <p:attrName>ppt_w</p:attrName>
                                        </p:attrNameLst>
                                      </p:cBhvr>
                                      <p:tavLst>
                                        <p:tav tm="0">
                                          <p:val>
                                            <p:strVal val="#ppt_w*0.70"/>
                                          </p:val>
                                        </p:tav>
                                        <p:tav tm="100000">
                                          <p:val>
                                            <p:strVal val="#ppt_w"/>
                                          </p:val>
                                        </p:tav>
                                      </p:tavLst>
                                    </p:anim>
                                    <p:anim calcmode="lin" valueType="num">
                                      <p:cBhvr>
                                        <p:cTn id="70" dur="1000" fill="hold"/>
                                        <p:tgtEl>
                                          <p:spTgt spid="34"/>
                                        </p:tgtEl>
                                        <p:attrNameLst>
                                          <p:attrName>ppt_h</p:attrName>
                                        </p:attrNameLst>
                                      </p:cBhvr>
                                      <p:tavLst>
                                        <p:tav tm="0">
                                          <p:val>
                                            <p:strVal val="#ppt_h"/>
                                          </p:val>
                                        </p:tav>
                                        <p:tav tm="100000">
                                          <p:val>
                                            <p:strVal val="#ppt_h"/>
                                          </p:val>
                                        </p:tav>
                                      </p:tavLst>
                                    </p:anim>
                                    <p:animEffect transition="in" filter="fade">
                                      <p:cBhvr>
                                        <p:cTn id="7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1" grpId="0" animBg="1"/>
      <p:bldP spid="23" grpId="0" animBg="1"/>
      <p:bldP spid="24" grpId="0" animBg="1"/>
      <p:bldP spid="25" grpId="0" animBg="1"/>
      <p:bldP spid="26" grpId="0" animBg="1"/>
      <p:bldP spid="34" grpId="0" animBg="1"/>
      <p:bldP spid="35" grpId="0" animBg="1"/>
      <p:bldP spid="3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0"/>
          <p:cNvSpPr txBox="1"/>
          <p:nvPr/>
        </p:nvSpPr>
        <p:spPr>
          <a:xfrm>
            <a:off x="316006" y="699542"/>
            <a:ext cx="1663706" cy="438582"/>
          </a:xfrm>
          <a:prstGeom prst="rect">
            <a:avLst/>
          </a:prstGeom>
          <a:no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pPr marL="0" indent="0">
              <a:buNone/>
            </a:pPr>
            <a:r>
              <a:rPr lang="zh-CN" altLang="en-US" sz="2400" b="1" dirty="0" smtClean="0">
                <a:solidFill>
                  <a:schemeClr val="tx1"/>
                </a:solidFill>
                <a:latin typeface="黑体" panose="02010609060101010101" pitchFamily="49" charset="-122"/>
                <a:ea typeface="黑体" panose="02010609060101010101" pitchFamily="49" charset="-122"/>
              </a:rPr>
              <a:t>六、影响： </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3" name="矩形 2"/>
          <p:cNvSpPr/>
          <p:nvPr/>
        </p:nvSpPr>
        <p:spPr>
          <a:xfrm>
            <a:off x="280922" y="555526"/>
            <a:ext cx="8971598" cy="640556"/>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136080" tIns="34290" rIns="68580" bIns="34290" rtlCol="0" anchor="ctr"/>
          <a:lstStyle/>
          <a:p>
            <a:pPr>
              <a:lnSpc>
                <a:spcPct val="100000"/>
              </a:lnSpc>
            </a:pPr>
            <a:r>
              <a:rPr lang="zh-CN" altLang="en-US" sz="2100" b="1" kern="0" dirty="0" smtClean="0">
                <a:solidFill>
                  <a:schemeClr val="tx1"/>
                </a:solidFill>
                <a:latin typeface="黑体" panose="02010609060101010101" pitchFamily="49" charset="-122"/>
                <a:ea typeface="黑体" panose="02010609060101010101" pitchFamily="49" charset="-122"/>
                <a:cs typeface="+mn-ea"/>
                <a:sym typeface="+mn-lt"/>
              </a:rPr>
              <a:t>通过对比</a:t>
            </a:r>
            <a:r>
              <a:rPr lang="en-US" altLang="zh-CN" sz="2100" b="1" kern="0" dirty="0" smtClean="0">
                <a:solidFill>
                  <a:schemeClr val="tx1"/>
                </a:solidFill>
                <a:latin typeface="黑体" panose="02010609060101010101" pitchFamily="49" charset="-122"/>
                <a:ea typeface="黑体" panose="02010609060101010101" pitchFamily="49" charset="-122"/>
                <a:cs typeface="+mn-ea"/>
                <a:sym typeface="+mn-lt"/>
              </a:rPr>
              <a:t>1840</a:t>
            </a:r>
            <a:r>
              <a:rPr lang="zh-CN" altLang="en-US" sz="2100" b="1" kern="0" dirty="0" smtClean="0">
                <a:solidFill>
                  <a:schemeClr val="tx1"/>
                </a:solidFill>
                <a:latin typeface="黑体" panose="02010609060101010101" pitchFamily="49" charset="-122"/>
                <a:ea typeface="黑体" panose="02010609060101010101" pitchFamily="49" charset="-122"/>
                <a:cs typeface="+mn-ea"/>
                <a:sym typeface="+mn-lt"/>
              </a:rPr>
              <a:t>年前后中国社会发生的变化，说说鸦片战争对中国的影响。</a:t>
            </a:r>
            <a:endParaRPr lang="zh-CN" altLang="en-US" sz="2100" b="1" kern="0" dirty="0" smtClean="0">
              <a:solidFill>
                <a:schemeClr val="tx1"/>
              </a:solidFill>
              <a:latin typeface="黑体" panose="02010609060101010101" pitchFamily="49" charset="-122"/>
              <a:ea typeface="黑体" panose="02010609060101010101" pitchFamily="49" charset="-122"/>
              <a:cs typeface="+mn-ea"/>
              <a:sym typeface="+mn-lt"/>
            </a:endParaRPr>
          </a:p>
        </p:txBody>
      </p:sp>
      <p:grpSp>
        <p:nvGrpSpPr>
          <p:cNvPr id="4" name="组合 22"/>
          <p:cNvGrpSpPr/>
          <p:nvPr/>
        </p:nvGrpSpPr>
        <p:grpSpPr>
          <a:xfrm>
            <a:off x="323528" y="1156737"/>
            <a:ext cx="1577964" cy="406718"/>
            <a:chOff x="795" y="2754"/>
            <a:chExt cx="3430" cy="854"/>
          </a:xfrm>
        </p:grpSpPr>
        <p:sp>
          <p:nvSpPr>
            <p:cNvPr id="5" name="矩形 4"/>
            <p:cNvSpPr/>
            <p:nvPr/>
          </p:nvSpPr>
          <p:spPr>
            <a:xfrm>
              <a:off x="795" y="2754"/>
              <a:ext cx="3279" cy="84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6" name="矩形 5"/>
            <p:cNvSpPr/>
            <p:nvPr>
              <p:custDataLst>
                <p:tags r:id="rId1"/>
              </p:custDataLst>
            </p:nvPr>
          </p:nvSpPr>
          <p:spPr>
            <a:xfrm>
              <a:off x="915" y="2794"/>
              <a:ext cx="3310" cy="814"/>
            </a:xfrm>
            <a:prstGeom prst="rect">
              <a:avLst/>
            </a:prstGeom>
            <a:noFill/>
            <a:ln w="9525">
              <a:noFill/>
            </a:ln>
            <a:effectLst>
              <a:outerShdw sx="999" sy="999" algn="ctr" rotWithShape="0">
                <a:srgbClr val="000000"/>
              </a:outerShdw>
            </a:effectLst>
          </p:spPr>
          <p:txBody>
            <a:bodyPr wrap="square" lIns="0" tIns="0" rIns="0" bIns="0" anchor="t">
              <a:spAutoFit/>
            </a:bodyPr>
            <a:lstStyle/>
            <a:p>
              <a:pPr fontAlgn="base">
                <a:lnSpc>
                  <a:spcPct val="120000"/>
                </a:lnSpc>
                <a:spcBef>
                  <a:spcPct val="0"/>
                </a:spcBef>
                <a:spcAft>
                  <a:spcPct val="0"/>
                </a:spcAft>
              </a:pPr>
              <a:r>
                <a:rPr lang="en-US" altLang="zh-CN" sz="2100" b="1" dirty="0" smtClean="0">
                  <a:solidFill>
                    <a:srgbClr val="0000FF"/>
                  </a:solidFill>
                  <a:latin typeface="黑体" panose="02010609060101010101" pitchFamily="49" charset="-122"/>
                  <a:ea typeface="黑体" panose="02010609060101010101" pitchFamily="49" charset="-122"/>
                </a:rPr>
                <a:t>1</a:t>
              </a:r>
              <a:r>
                <a:rPr lang="zh-CN" altLang="en-US" sz="2100" b="1" dirty="0" smtClean="0">
                  <a:solidFill>
                    <a:srgbClr val="0000FF"/>
                  </a:solidFill>
                  <a:latin typeface="黑体" panose="02010609060101010101" pitchFamily="49" charset="-122"/>
                  <a:ea typeface="黑体" panose="02010609060101010101" pitchFamily="49" charset="-122"/>
                </a:rPr>
                <a:t>、政治上：</a:t>
              </a:r>
              <a:endParaRPr lang="zh-CN" altLang="en-US" sz="2100" b="1" dirty="0">
                <a:solidFill>
                  <a:srgbClr val="0000FF"/>
                </a:solidFill>
                <a:latin typeface="黑体" panose="02010609060101010101" pitchFamily="49" charset="-122"/>
                <a:ea typeface="黑体" panose="02010609060101010101" pitchFamily="49" charset="-122"/>
              </a:endParaRPr>
            </a:p>
          </p:txBody>
        </p:sp>
      </p:grpSp>
      <p:grpSp>
        <p:nvGrpSpPr>
          <p:cNvPr id="7" name="组合 26"/>
          <p:cNvGrpSpPr/>
          <p:nvPr/>
        </p:nvGrpSpPr>
        <p:grpSpPr>
          <a:xfrm>
            <a:off x="323528" y="3514930"/>
            <a:ext cx="1514119" cy="401955"/>
            <a:chOff x="795" y="8144"/>
            <a:chExt cx="3431" cy="844"/>
          </a:xfrm>
        </p:grpSpPr>
        <p:sp>
          <p:nvSpPr>
            <p:cNvPr id="8" name="矩形 7"/>
            <p:cNvSpPr/>
            <p:nvPr/>
          </p:nvSpPr>
          <p:spPr>
            <a:xfrm>
              <a:off x="795" y="8144"/>
              <a:ext cx="3431" cy="84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00FF"/>
                </a:solidFill>
                <a:latin typeface="黑体" panose="02010609060101010101" pitchFamily="49" charset="-122"/>
                <a:ea typeface="黑体" panose="02010609060101010101" pitchFamily="49" charset="-122"/>
              </a:endParaRPr>
            </a:p>
          </p:txBody>
        </p:sp>
        <p:sp>
          <p:nvSpPr>
            <p:cNvPr id="9" name="矩形 8"/>
            <p:cNvSpPr/>
            <p:nvPr>
              <p:custDataLst>
                <p:tags r:id="rId2"/>
              </p:custDataLst>
            </p:nvPr>
          </p:nvSpPr>
          <p:spPr>
            <a:xfrm>
              <a:off x="915" y="8174"/>
              <a:ext cx="3074" cy="814"/>
            </a:xfrm>
            <a:prstGeom prst="rect">
              <a:avLst/>
            </a:prstGeom>
            <a:noFill/>
            <a:ln w="9525">
              <a:noFill/>
            </a:ln>
            <a:effectLst>
              <a:outerShdw sx="999" sy="999" algn="ctr" rotWithShape="0">
                <a:srgbClr val="000000"/>
              </a:outerShdw>
            </a:effectLst>
          </p:spPr>
          <p:txBody>
            <a:bodyPr wrap="square" lIns="0" tIns="0" rIns="0" bIns="0" anchor="t">
              <a:spAutoFit/>
            </a:bodyPr>
            <a:lstStyle/>
            <a:p>
              <a:pPr lvl="0" algn="l" fontAlgn="base">
                <a:lnSpc>
                  <a:spcPct val="120000"/>
                </a:lnSpc>
                <a:buClrTx/>
                <a:buSzTx/>
                <a:buFontTx/>
              </a:pPr>
              <a:r>
                <a:rPr lang="en-US" altLang="zh-CN" sz="2100" b="1" dirty="0" smtClean="0">
                  <a:solidFill>
                    <a:srgbClr val="0000FF"/>
                  </a:solidFill>
                  <a:latin typeface="黑体" panose="02010609060101010101" pitchFamily="49" charset="-122"/>
                  <a:ea typeface="黑体" panose="02010609060101010101" pitchFamily="49" charset="-122"/>
                  <a:sym typeface="+mn-ea"/>
                </a:rPr>
                <a:t>3</a:t>
              </a:r>
              <a:r>
                <a:rPr lang="zh-CN" altLang="en-US" sz="2100" b="1" dirty="0" smtClean="0">
                  <a:solidFill>
                    <a:srgbClr val="0000FF"/>
                  </a:solidFill>
                  <a:latin typeface="黑体" panose="02010609060101010101" pitchFamily="49" charset="-122"/>
                  <a:ea typeface="黑体" panose="02010609060101010101" pitchFamily="49" charset="-122"/>
                  <a:sym typeface="+mn-ea"/>
                </a:rPr>
                <a:t>、思想上</a:t>
              </a:r>
              <a:r>
                <a:rPr lang="en-US" altLang="zh-CN" sz="2100" b="1" dirty="0" smtClean="0">
                  <a:solidFill>
                    <a:srgbClr val="0000FF"/>
                  </a:solidFill>
                  <a:latin typeface="黑体" panose="02010609060101010101" pitchFamily="49" charset="-122"/>
                  <a:ea typeface="黑体" panose="02010609060101010101" pitchFamily="49" charset="-122"/>
                  <a:sym typeface="+mn-ea"/>
                </a:rPr>
                <a:t>:</a:t>
              </a:r>
              <a:endParaRPr lang="zh-CN" altLang="en-US" sz="2100" b="1" dirty="0">
                <a:solidFill>
                  <a:srgbClr val="0000FF"/>
                </a:solidFill>
                <a:latin typeface="黑体" panose="02010609060101010101" pitchFamily="49" charset="-122"/>
                <a:ea typeface="黑体" panose="02010609060101010101" pitchFamily="49" charset="-122"/>
                <a:sym typeface="+mn-ea"/>
              </a:endParaRPr>
            </a:p>
          </p:txBody>
        </p:sp>
      </p:grpSp>
      <p:sp>
        <p:nvSpPr>
          <p:cNvPr id="10" name="Text Box 4"/>
          <p:cNvSpPr txBox="1">
            <a:spLocks noChangeArrowheads="1"/>
          </p:cNvSpPr>
          <p:nvPr/>
        </p:nvSpPr>
        <p:spPr bwMode="auto">
          <a:xfrm>
            <a:off x="338152" y="1620713"/>
            <a:ext cx="8482320" cy="715581"/>
          </a:xfrm>
          <a:prstGeom prst="rect">
            <a:avLst/>
          </a:prstGeom>
          <a:solidFill>
            <a:schemeClr val="accent1">
              <a:lumMod val="60000"/>
              <a:lumOff val="40000"/>
            </a:schemeClr>
          </a:solidFill>
          <a:ln w="9525">
            <a:solidFill>
              <a:schemeClr val="accent1"/>
            </a:solidFill>
            <a:miter lim="800000"/>
          </a:ln>
        </p:spPr>
        <p:txBody>
          <a:bodyPr wrap="square" lIns="68580" tIns="34290" rIns="68580" bIns="34290">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r>
              <a:rPr lang="zh-CN" altLang="en-US" sz="2100" b="1" dirty="0" smtClean="0">
                <a:latin typeface="黑体" panose="02010609060101010101" pitchFamily="49" charset="-122"/>
                <a:ea typeface="黑体" panose="02010609060101010101" pitchFamily="49" charset="-122"/>
              </a:rPr>
              <a:t>①</a:t>
            </a:r>
            <a:r>
              <a:rPr lang="zh-CN" altLang="en-US" sz="2100" b="1" dirty="0">
                <a:solidFill>
                  <a:srgbClr val="0000FF"/>
                </a:solidFill>
                <a:latin typeface="黑体" panose="02010609060101010101" pitchFamily="49" charset="-122"/>
                <a:ea typeface="黑体" panose="02010609060101010101" pitchFamily="49" charset="-122"/>
              </a:rPr>
              <a:t>使</a:t>
            </a:r>
            <a:r>
              <a:rPr lang="zh-CN" altLang="en-US" sz="2100" b="1" dirty="0">
                <a:solidFill>
                  <a:srgbClr val="000000"/>
                </a:solidFill>
                <a:latin typeface="黑体" panose="02010609060101010101" pitchFamily="49" charset="-122"/>
                <a:ea typeface="黑体" panose="02010609060101010101" pitchFamily="49" charset="-122"/>
              </a:rPr>
              <a:t>中国</a:t>
            </a:r>
            <a:r>
              <a:rPr lang="zh-CN" altLang="en-US" sz="2100" b="1" dirty="0">
                <a:solidFill>
                  <a:srgbClr val="FFFF00"/>
                </a:solidFill>
                <a:latin typeface="黑体" panose="02010609060101010101" pitchFamily="49" charset="-122"/>
                <a:ea typeface="黑体" panose="02010609060101010101" pitchFamily="49" charset="-122"/>
              </a:rPr>
              <a:t>开始沦为</a:t>
            </a:r>
            <a:r>
              <a:rPr lang="zh-CN" altLang="en-US" sz="2100" b="1" dirty="0">
                <a:solidFill>
                  <a:srgbClr val="000000"/>
                </a:solidFill>
                <a:latin typeface="黑体" panose="02010609060101010101" pitchFamily="49" charset="-122"/>
                <a:ea typeface="黑体" panose="02010609060101010101" pitchFamily="49" charset="-122"/>
              </a:rPr>
              <a:t>半殖民地半封建社会，</a:t>
            </a:r>
            <a:r>
              <a:rPr lang="zh-CN" altLang="en-US" sz="2100" b="1" dirty="0" smtClean="0">
                <a:solidFill>
                  <a:srgbClr val="000000"/>
                </a:solidFill>
                <a:latin typeface="黑体" panose="02010609060101010101" pitchFamily="49" charset="-122"/>
                <a:ea typeface="黑体" panose="02010609060101010101" pitchFamily="49" charset="-122"/>
              </a:rPr>
              <a:t>近代中国民族</a:t>
            </a:r>
            <a:r>
              <a:rPr lang="zh-CN" altLang="en-US" sz="2100" b="1" dirty="0">
                <a:solidFill>
                  <a:srgbClr val="000000"/>
                </a:solidFill>
                <a:latin typeface="黑体" panose="02010609060101010101" pitchFamily="49" charset="-122"/>
                <a:ea typeface="黑体" panose="02010609060101010101" pitchFamily="49" charset="-122"/>
              </a:rPr>
              <a:t>危机开始出现；</a:t>
            </a:r>
            <a:endParaRPr lang="zh-CN" altLang="en-US" sz="2100" b="1" dirty="0">
              <a:solidFill>
                <a:srgbClr val="000000"/>
              </a:solidFill>
              <a:latin typeface="黑体" panose="02010609060101010101" pitchFamily="49" charset="-122"/>
              <a:ea typeface="黑体" panose="02010609060101010101" pitchFamily="49" charset="-122"/>
            </a:endParaRPr>
          </a:p>
          <a:p>
            <a:pPr eaLnBrk="1" hangingPunct="1"/>
            <a:r>
              <a:rPr lang="zh-CN" altLang="en-US" sz="2100" b="1" dirty="0" smtClean="0">
                <a:latin typeface="黑体" panose="02010609060101010101" pitchFamily="49" charset="-122"/>
                <a:ea typeface="黑体" panose="02010609060101010101" pitchFamily="49" charset="-122"/>
              </a:rPr>
              <a:t>②</a:t>
            </a:r>
            <a:r>
              <a:rPr lang="zh-CN" altLang="en-US" sz="2100" b="1" dirty="0" smtClean="0">
                <a:solidFill>
                  <a:srgbClr val="0000FF"/>
                </a:solidFill>
                <a:latin typeface="黑体" panose="02010609060101010101" pitchFamily="49" charset="-122"/>
                <a:ea typeface="黑体" panose="02010609060101010101" pitchFamily="49" charset="-122"/>
              </a:rPr>
              <a:t>改变了</a:t>
            </a:r>
            <a:r>
              <a:rPr lang="zh-CN" altLang="en-US" sz="2100" b="1" dirty="0" smtClean="0">
                <a:latin typeface="黑体" panose="02010609060101010101" pitchFamily="49" charset="-122"/>
                <a:ea typeface="黑体" panose="02010609060101010101" pitchFamily="49" charset="-122"/>
              </a:rPr>
              <a:t>中国历史发展的进程，</a:t>
            </a:r>
            <a:r>
              <a:rPr lang="zh-CN" altLang="en-US" sz="2100" b="1" dirty="0" smtClean="0">
                <a:solidFill>
                  <a:srgbClr val="000000"/>
                </a:solidFill>
                <a:latin typeface="黑体" panose="02010609060101010101" pitchFamily="49" charset="-122"/>
                <a:ea typeface="黑体" panose="02010609060101010101" pitchFamily="49" charset="-122"/>
              </a:rPr>
              <a:t>鸦片战争</a:t>
            </a:r>
            <a:r>
              <a:rPr lang="zh-CN" altLang="en-US" sz="2100" b="1" dirty="0">
                <a:solidFill>
                  <a:srgbClr val="0000FF"/>
                </a:solidFill>
                <a:latin typeface="黑体" panose="02010609060101010101" pitchFamily="49" charset="-122"/>
                <a:ea typeface="黑体" panose="02010609060101010101" pitchFamily="49" charset="-122"/>
              </a:rPr>
              <a:t>成为</a:t>
            </a:r>
            <a:r>
              <a:rPr lang="zh-CN" altLang="en-US" sz="2100" b="1" dirty="0" smtClean="0">
                <a:solidFill>
                  <a:srgbClr val="FFFF00"/>
                </a:solidFill>
                <a:latin typeface="黑体" panose="02010609060101010101" pitchFamily="49" charset="-122"/>
                <a:ea typeface="黑体" panose="02010609060101010101" pitchFamily="49" charset="-122"/>
              </a:rPr>
              <a:t>中</a:t>
            </a:r>
            <a:r>
              <a:rPr lang="zh-CN" altLang="en-US" sz="2100" b="1" dirty="0">
                <a:solidFill>
                  <a:srgbClr val="FFFF00"/>
                </a:solidFill>
                <a:latin typeface="黑体" panose="02010609060101010101" pitchFamily="49" charset="-122"/>
                <a:ea typeface="黑体" panose="02010609060101010101" pitchFamily="49" charset="-122"/>
              </a:rPr>
              <a:t>国近代史的开端</a:t>
            </a:r>
            <a:r>
              <a:rPr lang="zh-CN" altLang="en-US" sz="2100" b="1" dirty="0">
                <a:solidFill>
                  <a:srgbClr val="FF0000"/>
                </a:solidFill>
                <a:latin typeface="黑体" panose="02010609060101010101" pitchFamily="49" charset="-122"/>
                <a:ea typeface="黑体" panose="02010609060101010101" pitchFamily="49" charset="-122"/>
              </a:rPr>
              <a:t>。</a:t>
            </a:r>
            <a:endParaRPr lang="zh-CN" altLang="en-US" sz="2100" b="1" dirty="0">
              <a:solidFill>
                <a:srgbClr val="FF0000"/>
              </a:solidFill>
              <a:latin typeface="黑体" panose="02010609060101010101" pitchFamily="49" charset="-122"/>
              <a:ea typeface="黑体" panose="02010609060101010101" pitchFamily="49" charset="-122"/>
            </a:endParaRPr>
          </a:p>
        </p:txBody>
      </p:sp>
      <p:sp>
        <p:nvSpPr>
          <p:cNvPr id="11" name="Text Box 13"/>
          <p:cNvSpPr txBox="1">
            <a:spLocks noChangeArrowheads="1"/>
          </p:cNvSpPr>
          <p:nvPr/>
        </p:nvSpPr>
        <p:spPr bwMode="auto">
          <a:xfrm>
            <a:off x="590456" y="2365860"/>
            <a:ext cx="439261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100" b="1" dirty="0">
                <a:latin typeface="黑体" panose="02010609060101010101" pitchFamily="49" charset="-122"/>
                <a:ea typeface="黑体" panose="02010609060101010101" pitchFamily="49" charset="-122"/>
              </a:rPr>
              <a:t>社会性质变化：封建社会 </a:t>
            </a:r>
            <a:endParaRPr lang="zh-CN" altLang="en-US" sz="2100" b="1" dirty="0">
              <a:latin typeface="黑体" panose="02010609060101010101" pitchFamily="49" charset="-122"/>
              <a:ea typeface="黑体" panose="02010609060101010101" pitchFamily="49" charset="-122"/>
            </a:endParaRPr>
          </a:p>
          <a:p>
            <a:pPr eaLnBrk="1" hangingPunct="1">
              <a:spcBef>
                <a:spcPct val="50000"/>
              </a:spcBef>
            </a:pPr>
            <a:r>
              <a:rPr lang="zh-CN" altLang="en-US" sz="2100" b="1" dirty="0">
                <a:latin typeface="黑体" panose="02010609060101010101" pitchFamily="49" charset="-122"/>
                <a:ea typeface="黑体" panose="02010609060101010101" pitchFamily="49" charset="-122"/>
              </a:rPr>
              <a:t>革命任务变化：反封建</a:t>
            </a:r>
            <a:endParaRPr lang="zh-CN" altLang="en-US" sz="2100" b="1" dirty="0">
              <a:latin typeface="黑体" panose="02010609060101010101" pitchFamily="49" charset="-122"/>
              <a:ea typeface="黑体" panose="02010609060101010101" pitchFamily="49" charset="-122"/>
            </a:endParaRPr>
          </a:p>
        </p:txBody>
      </p:sp>
      <p:sp>
        <p:nvSpPr>
          <p:cNvPr id="12" name="AutoShape 14"/>
          <p:cNvSpPr>
            <a:spLocks noChangeArrowheads="1"/>
          </p:cNvSpPr>
          <p:nvPr/>
        </p:nvSpPr>
        <p:spPr bwMode="auto">
          <a:xfrm>
            <a:off x="3813707" y="2417314"/>
            <a:ext cx="755650" cy="323850"/>
          </a:xfrm>
          <a:prstGeom prst="rightArrow">
            <a:avLst>
              <a:gd name="adj1" fmla="val 50000"/>
              <a:gd name="adj2" fmla="val 43750"/>
            </a:avLst>
          </a:prstGeom>
          <a:solidFill>
            <a:srgbClr val="FF0000"/>
          </a:solidFill>
          <a:ln w="9525">
            <a:solidFill>
              <a:schemeClr val="tx1"/>
            </a:solidFill>
            <a:miter lim="800000"/>
          </a:ln>
        </p:spPr>
        <p:txBody>
          <a:bodyPr wrap="none" lIns="68580" tIns="34290" rIns="68580" bIns="34290" anchor="ctr"/>
          <a:lstStyle/>
          <a:p>
            <a:endParaRPr lang="zh-CN" altLang="en-US" sz="2100" dirty="0">
              <a:latin typeface="黑体" panose="02010609060101010101" pitchFamily="49" charset="-122"/>
              <a:ea typeface="黑体" panose="02010609060101010101" pitchFamily="49" charset="-122"/>
            </a:endParaRPr>
          </a:p>
        </p:txBody>
      </p:sp>
      <p:sp>
        <p:nvSpPr>
          <p:cNvPr id="13" name="Rectangle 16"/>
          <p:cNvSpPr>
            <a:spLocks noChangeArrowheads="1"/>
          </p:cNvSpPr>
          <p:nvPr/>
        </p:nvSpPr>
        <p:spPr bwMode="auto">
          <a:xfrm>
            <a:off x="4605869" y="2362546"/>
            <a:ext cx="256224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spcBef>
                <a:spcPct val="40000"/>
              </a:spcBef>
            </a:pPr>
            <a:r>
              <a:rPr lang="zh-CN" altLang="en-US" sz="2100" b="1" dirty="0">
                <a:latin typeface="黑体" panose="02010609060101010101" pitchFamily="49" charset="-122"/>
                <a:ea typeface="黑体" panose="02010609060101010101" pitchFamily="49" charset="-122"/>
              </a:rPr>
              <a:t>半殖民地半封建社会</a:t>
            </a:r>
            <a:endParaRPr lang="zh-CN" altLang="en-US" sz="2100" b="1" dirty="0">
              <a:latin typeface="黑体" panose="02010609060101010101" pitchFamily="49" charset="-122"/>
              <a:ea typeface="黑体" panose="02010609060101010101" pitchFamily="49" charset="-122"/>
            </a:endParaRPr>
          </a:p>
        </p:txBody>
      </p:sp>
      <p:sp>
        <p:nvSpPr>
          <p:cNvPr id="14" name="Rectangle 17"/>
          <p:cNvSpPr>
            <a:spLocks noChangeArrowheads="1"/>
          </p:cNvSpPr>
          <p:nvPr/>
        </p:nvSpPr>
        <p:spPr bwMode="auto">
          <a:xfrm>
            <a:off x="4737632" y="2838795"/>
            <a:ext cx="3074728"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2100" b="1" dirty="0" smtClean="0">
                <a:latin typeface="黑体" panose="02010609060101010101" pitchFamily="49" charset="-122"/>
                <a:ea typeface="黑体" panose="02010609060101010101" pitchFamily="49" charset="-122"/>
              </a:rPr>
              <a:t>反</a:t>
            </a:r>
            <a:r>
              <a:rPr lang="zh-CN" altLang="en-US" sz="2100" b="1" dirty="0" smtClean="0">
                <a:solidFill>
                  <a:srgbClr val="FF0000"/>
                </a:solidFill>
                <a:latin typeface="黑体" panose="02010609060101010101" pitchFamily="49" charset="-122"/>
                <a:ea typeface="黑体" panose="02010609060101010101" pitchFamily="49" charset="-122"/>
              </a:rPr>
              <a:t>帝</a:t>
            </a:r>
            <a:r>
              <a:rPr lang="zh-CN" altLang="en-US" sz="2100" b="1" dirty="0" smtClean="0">
                <a:latin typeface="黑体" panose="02010609060101010101" pitchFamily="49" charset="-122"/>
                <a:ea typeface="黑体" panose="02010609060101010101" pitchFamily="49" charset="-122"/>
              </a:rPr>
              <a:t>反封建</a:t>
            </a:r>
            <a:endParaRPr lang="en-US" altLang="zh-CN" sz="2100" b="1" dirty="0" smtClean="0">
              <a:solidFill>
                <a:srgbClr val="FF0000"/>
              </a:solidFill>
              <a:latin typeface="黑体" panose="02010609060101010101" pitchFamily="49" charset="-122"/>
              <a:ea typeface="黑体" panose="02010609060101010101" pitchFamily="49" charset="-122"/>
            </a:endParaRPr>
          </a:p>
        </p:txBody>
      </p:sp>
      <p:sp>
        <p:nvSpPr>
          <p:cNvPr id="15" name="矩形 14"/>
          <p:cNvSpPr/>
          <p:nvPr/>
        </p:nvSpPr>
        <p:spPr>
          <a:xfrm>
            <a:off x="1887351" y="3507854"/>
            <a:ext cx="7221153" cy="715581"/>
          </a:xfrm>
          <a:prstGeom prst="rect">
            <a:avLst/>
          </a:prstGeom>
        </p:spPr>
        <p:txBody>
          <a:bodyPr wrap="square" lIns="68580" tIns="34290" rIns="68580" bIns="34290">
            <a:spAutoFit/>
          </a:bodyPr>
          <a:lstStyle/>
          <a:p>
            <a:r>
              <a:rPr lang="zh-CN" altLang="en-US" sz="2100" b="1" dirty="0">
                <a:latin typeface="黑体" panose="02010609060101010101" pitchFamily="49" charset="-122"/>
                <a:ea typeface="黑体" panose="02010609060101010101" pitchFamily="49" charset="-122"/>
              </a:rPr>
              <a:t>刺激中国有识之士开始主动关注世界</a:t>
            </a:r>
            <a:r>
              <a:rPr lang="zh-CN" altLang="en-US" sz="2100" b="1" dirty="0" smtClean="0">
                <a:latin typeface="黑体" panose="02010609060101010101" pitchFamily="49" charset="-122"/>
                <a:ea typeface="黑体" panose="02010609060101010101" pitchFamily="49" charset="-122"/>
              </a:rPr>
              <a:t>，萌发向西方学习的新思潮，</a:t>
            </a:r>
            <a:r>
              <a:rPr lang="zh-CN" altLang="en-US" sz="2100" b="1" dirty="0">
                <a:latin typeface="黑体" panose="02010609060101010101" pitchFamily="49" charset="-122"/>
                <a:ea typeface="黑体" panose="02010609060101010101" pitchFamily="49" charset="-122"/>
              </a:rPr>
              <a:t>对封建社会起了一定冲击。</a:t>
            </a:r>
            <a:endParaRPr lang="zh-CN" altLang="en-US" sz="2100" b="1" dirty="0">
              <a:latin typeface="黑体" panose="02010609060101010101" pitchFamily="49" charset="-122"/>
              <a:ea typeface="黑体" panose="02010609060101010101" pitchFamily="49" charset="-122"/>
            </a:endParaRPr>
          </a:p>
        </p:txBody>
      </p:sp>
      <p:sp>
        <p:nvSpPr>
          <p:cNvPr id="16" name="矩形 15"/>
          <p:cNvSpPr/>
          <p:nvPr/>
        </p:nvSpPr>
        <p:spPr>
          <a:xfrm>
            <a:off x="1903199" y="4263686"/>
            <a:ext cx="3100849" cy="392415"/>
          </a:xfrm>
          <a:prstGeom prst="rect">
            <a:avLst/>
          </a:prstGeom>
        </p:spPr>
        <p:txBody>
          <a:bodyPr wrap="none" lIns="68580" tIns="34290" rIns="68580" bIns="34290">
            <a:spAutoFit/>
          </a:bodyPr>
          <a:lstStyle/>
          <a:p>
            <a:r>
              <a:rPr lang="zh-CN" altLang="en-US" sz="2100" b="1" dirty="0">
                <a:latin typeface="黑体" panose="02010609060101010101" pitchFamily="49" charset="-122"/>
                <a:ea typeface="黑体" panose="02010609060101010101" pitchFamily="49" charset="-122"/>
              </a:rPr>
              <a:t>由</a:t>
            </a:r>
            <a:r>
              <a:rPr lang="zh-CN" altLang="en-US" sz="2100" b="1" dirty="0" smtClean="0">
                <a:latin typeface="黑体" panose="02010609060101010101" pitchFamily="49" charset="-122"/>
                <a:ea typeface="黑体" panose="02010609060101010101" pitchFamily="49" charset="-122"/>
              </a:rPr>
              <a:t>闭关锁国</a:t>
            </a:r>
            <a:r>
              <a:rPr lang="zh-CN" altLang="en-US" sz="2100" b="1" dirty="0">
                <a:latin typeface="黑体" panose="02010609060101010101" pitchFamily="49" charset="-122"/>
                <a:ea typeface="黑体" panose="02010609060101010101" pitchFamily="49" charset="-122"/>
              </a:rPr>
              <a:t>被迫</a:t>
            </a:r>
            <a:r>
              <a:rPr lang="zh-CN" altLang="en-US" sz="2100" b="1" dirty="0" smtClean="0">
                <a:latin typeface="黑体" panose="02010609060101010101" pitchFamily="49" charset="-122"/>
                <a:ea typeface="黑体" panose="02010609060101010101" pitchFamily="49" charset="-122"/>
              </a:rPr>
              <a:t>走向开放</a:t>
            </a:r>
            <a:endParaRPr lang="zh-CN" altLang="en-US" sz="2100" dirty="0">
              <a:latin typeface="黑体" panose="02010609060101010101" pitchFamily="49" charset="-122"/>
              <a:ea typeface="黑体" panose="02010609060101010101" pitchFamily="49" charset="-122"/>
            </a:endParaRPr>
          </a:p>
        </p:txBody>
      </p:sp>
      <p:grpSp>
        <p:nvGrpSpPr>
          <p:cNvPr id="17" name="组合 37"/>
          <p:cNvGrpSpPr/>
          <p:nvPr/>
        </p:nvGrpSpPr>
        <p:grpSpPr>
          <a:xfrm>
            <a:off x="323528" y="4258027"/>
            <a:ext cx="1545487" cy="401955"/>
            <a:chOff x="795" y="8144"/>
            <a:chExt cx="3431" cy="844"/>
          </a:xfrm>
        </p:grpSpPr>
        <p:sp>
          <p:nvSpPr>
            <p:cNvPr id="18" name="矩形 17"/>
            <p:cNvSpPr/>
            <p:nvPr/>
          </p:nvSpPr>
          <p:spPr>
            <a:xfrm>
              <a:off x="795" y="8144"/>
              <a:ext cx="3431" cy="84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00FF"/>
                </a:solidFill>
                <a:latin typeface="黑体" panose="02010609060101010101" pitchFamily="49" charset="-122"/>
                <a:ea typeface="黑体" panose="02010609060101010101" pitchFamily="49" charset="-122"/>
              </a:endParaRPr>
            </a:p>
          </p:txBody>
        </p:sp>
        <p:sp>
          <p:nvSpPr>
            <p:cNvPr id="19" name="矩形 18"/>
            <p:cNvSpPr/>
            <p:nvPr>
              <p:custDataLst>
                <p:tags r:id="rId3"/>
              </p:custDataLst>
            </p:nvPr>
          </p:nvSpPr>
          <p:spPr>
            <a:xfrm>
              <a:off x="915" y="8174"/>
              <a:ext cx="3074" cy="814"/>
            </a:xfrm>
            <a:prstGeom prst="rect">
              <a:avLst/>
            </a:prstGeom>
            <a:noFill/>
            <a:ln w="9525">
              <a:noFill/>
            </a:ln>
            <a:effectLst>
              <a:outerShdw sx="999" sy="999" algn="ctr" rotWithShape="0">
                <a:srgbClr val="000000"/>
              </a:outerShdw>
            </a:effectLst>
          </p:spPr>
          <p:txBody>
            <a:bodyPr wrap="square" lIns="0" tIns="0" rIns="0" bIns="0" anchor="t">
              <a:spAutoFit/>
            </a:bodyPr>
            <a:lstStyle/>
            <a:p>
              <a:pPr lvl="0" algn="l" fontAlgn="base">
                <a:lnSpc>
                  <a:spcPct val="120000"/>
                </a:lnSpc>
                <a:buClrTx/>
                <a:buSzTx/>
                <a:buFontTx/>
              </a:pPr>
              <a:r>
                <a:rPr lang="en-US" altLang="zh-CN" sz="2100" b="1" dirty="0">
                  <a:solidFill>
                    <a:srgbClr val="0000FF"/>
                  </a:solidFill>
                  <a:latin typeface="黑体" panose="02010609060101010101" pitchFamily="49" charset="-122"/>
                  <a:ea typeface="黑体" panose="02010609060101010101" pitchFamily="49" charset="-122"/>
                  <a:sym typeface="+mn-ea"/>
                </a:rPr>
                <a:t>4</a:t>
              </a:r>
              <a:r>
                <a:rPr lang="zh-CN" altLang="en-US" sz="2100" b="1" dirty="0" smtClean="0">
                  <a:solidFill>
                    <a:srgbClr val="0000FF"/>
                  </a:solidFill>
                  <a:latin typeface="黑体" panose="02010609060101010101" pitchFamily="49" charset="-122"/>
                  <a:ea typeface="黑体" panose="02010609060101010101" pitchFamily="49" charset="-122"/>
                  <a:sym typeface="+mn-ea"/>
                </a:rPr>
                <a:t>、</a:t>
              </a:r>
              <a:r>
                <a:rPr lang="zh-CN" altLang="en-US" sz="2100" b="1" dirty="0">
                  <a:solidFill>
                    <a:srgbClr val="0000FF"/>
                  </a:solidFill>
                  <a:latin typeface="黑体" panose="02010609060101010101" pitchFamily="49" charset="-122"/>
                  <a:ea typeface="黑体" panose="02010609060101010101" pitchFamily="49" charset="-122"/>
                  <a:sym typeface="+mn-ea"/>
                </a:rPr>
                <a:t>外交</a:t>
              </a:r>
              <a:r>
                <a:rPr lang="zh-CN" altLang="en-US" sz="2100" b="1" dirty="0" smtClean="0">
                  <a:solidFill>
                    <a:srgbClr val="0000FF"/>
                  </a:solidFill>
                  <a:latin typeface="黑体" panose="02010609060101010101" pitchFamily="49" charset="-122"/>
                  <a:ea typeface="黑体" panose="02010609060101010101" pitchFamily="49" charset="-122"/>
                  <a:sym typeface="+mn-ea"/>
                </a:rPr>
                <a:t>上</a:t>
              </a:r>
              <a:r>
                <a:rPr lang="en-US" altLang="zh-CN" sz="2100" b="1" dirty="0" smtClean="0">
                  <a:solidFill>
                    <a:srgbClr val="0000FF"/>
                  </a:solidFill>
                  <a:latin typeface="黑体" panose="02010609060101010101" pitchFamily="49" charset="-122"/>
                  <a:ea typeface="黑体" panose="02010609060101010101" pitchFamily="49" charset="-122"/>
                  <a:sym typeface="+mn-ea"/>
                </a:rPr>
                <a:t>:</a:t>
              </a:r>
              <a:endParaRPr lang="zh-CN" altLang="en-US" sz="2100" b="1" dirty="0">
                <a:solidFill>
                  <a:srgbClr val="0000FF"/>
                </a:solidFill>
                <a:latin typeface="黑体" panose="02010609060101010101" pitchFamily="49" charset="-122"/>
                <a:ea typeface="黑体" panose="02010609060101010101" pitchFamily="49" charset="-122"/>
                <a:sym typeface="+mn-ea"/>
              </a:endParaRPr>
            </a:p>
          </p:txBody>
        </p:sp>
      </p:grpSp>
      <p:sp>
        <p:nvSpPr>
          <p:cNvPr id="20" name="矩形 19"/>
          <p:cNvSpPr/>
          <p:nvPr/>
        </p:nvSpPr>
        <p:spPr>
          <a:xfrm>
            <a:off x="1837646" y="2427734"/>
            <a:ext cx="6982826" cy="715581"/>
          </a:xfrm>
          <a:prstGeom prst="rect">
            <a:avLst/>
          </a:prstGeom>
          <a:noFill/>
        </p:spPr>
        <p:txBody>
          <a:bodyPr wrap="square" lIns="68580" tIns="34290" rIns="68580" bIns="34290">
            <a:spAutoFit/>
          </a:bodyPr>
          <a:lstStyle/>
          <a:p>
            <a:r>
              <a:rPr lang="zh-CN" altLang="en-US" sz="2100" b="1" dirty="0">
                <a:latin typeface="黑体" panose="02010609060101010101" pitchFamily="49" charset="-122"/>
                <a:ea typeface="黑体" panose="02010609060101010101" pitchFamily="49" charset="-122"/>
              </a:rPr>
              <a:t>促使中国自然经济开始解体</a:t>
            </a:r>
            <a:r>
              <a:rPr lang="zh-CN" altLang="en-US" sz="2100" b="1" dirty="0" smtClean="0">
                <a:latin typeface="黑体" panose="02010609060101010101" pitchFamily="49" charset="-122"/>
                <a:ea typeface="黑体" panose="02010609060101010101" pitchFamily="49" charset="-122"/>
              </a:rPr>
              <a:t>，被迫卷入资本主义世界市场，有利于中国</a:t>
            </a:r>
            <a:r>
              <a:rPr lang="zh-CN" altLang="en-US" sz="2100" b="1" dirty="0">
                <a:latin typeface="黑体" panose="02010609060101010101" pitchFamily="49" charset="-122"/>
                <a:ea typeface="黑体" panose="02010609060101010101" pitchFamily="49" charset="-122"/>
              </a:rPr>
              <a:t>资本主义的发展。</a:t>
            </a:r>
            <a:endParaRPr lang="zh-CN" altLang="en-US" sz="2100" dirty="0">
              <a:latin typeface="黑体" panose="02010609060101010101" pitchFamily="49" charset="-122"/>
              <a:ea typeface="黑体" panose="02010609060101010101" pitchFamily="49" charset="-122"/>
            </a:endParaRPr>
          </a:p>
        </p:txBody>
      </p:sp>
      <p:grpSp>
        <p:nvGrpSpPr>
          <p:cNvPr id="21" name="组合 23"/>
          <p:cNvGrpSpPr/>
          <p:nvPr/>
        </p:nvGrpSpPr>
        <p:grpSpPr>
          <a:xfrm>
            <a:off x="300370" y="2385819"/>
            <a:ext cx="1607334" cy="453390"/>
            <a:chOff x="795" y="5130"/>
            <a:chExt cx="3430" cy="952"/>
          </a:xfrm>
        </p:grpSpPr>
        <p:sp>
          <p:nvSpPr>
            <p:cNvPr id="22" name="矩形 21"/>
            <p:cNvSpPr/>
            <p:nvPr/>
          </p:nvSpPr>
          <p:spPr>
            <a:xfrm>
              <a:off x="795" y="5130"/>
              <a:ext cx="3279" cy="844"/>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000FF"/>
                </a:solidFill>
                <a:latin typeface="黑体" panose="02010609060101010101" pitchFamily="49" charset="-122"/>
                <a:ea typeface="黑体" panose="02010609060101010101" pitchFamily="49" charset="-122"/>
              </a:endParaRPr>
            </a:p>
          </p:txBody>
        </p:sp>
        <p:sp>
          <p:nvSpPr>
            <p:cNvPr id="23" name="矩形 22"/>
            <p:cNvSpPr/>
            <p:nvPr>
              <p:custDataLst>
                <p:tags r:id="rId4"/>
              </p:custDataLst>
            </p:nvPr>
          </p:nvSpPr>
          <p:spPr>
            <a:xfrm>
              <a:off x="915" y="5268"/>
              <a:ext cx="3310" cy="814"/>
            </a:xfrm>
            <a:prstGeom prst="rect">
              <a:avLst/>
            </a:prstGeom>
            <a:noFill/>
            <a:ln w="9525">
              <a:noFill/>
            </a:ln>
            <a:effectLst>
              <a:outerShdw sx="999" sy="999" algn="ctr" rotWithShape="0">
                <a:srgbClr val="000000"/>
              </a:outerShdw>
            </a:effectLst>
          </p:spPr>
          <p:txBody>
            <a:bodyPr wrap="square" lIns="0" tIns="0" rIns="0" bIns="0" anchor="t">
              <a:spAutoFit/>
            </a:bodyPr>
            <a:lstStyle/>
            <a:p>
              <a:pPr lvl="0" algn="l" fontAlgn="base">
                <a:lnSpc>
                  <a:spcPct val="120000"/>
                </a:lnSpc>
                <a:buClrTx/>
                <a:buSzTx/>
                <a:buFontTx/>
              </a:pPr>
              <a:r>
                <a:rPr lang="en-US" altLang="zh-CN" sz="2100" b="1" dirty="0" smtClean="0">
                  <a:solidFill>
                    <a:srgbClr val="0000FF"/>
                  </a:solidFill>
                  <a:latin typeface="黑体" panose="02010609060101010101" pitchFamily="49" charset="-122"/>
                  <a:ea typeface="黑体" panose="02010609060101010101" pitchFamily="49" charset="-122"/>
                  <a:sym typeface="+mn-ea"/>
                </a:rPr>
                <a:t>2</a:t>
              </a:r>
              <a:r>
                <a:rPr lang="zh-CN" altLang="en-US" sz="2100" b="1" dirty="0" smtClean="0">
                  <a:solidFill>
                    <a:srgbClr val="0000FF"/>
                  </a:solidFill>
                  <a:latin typeface="黑体" panose="02010609060101010101" pitchFamily="49" charset="-122"/>
                  <a:ea typeface="黑体" panose="02010609060101010101" pitchFamily="49" charset="-122"/>
                  <a:sym typeface="+mn-ea"/>
                </a:rPr>
                <a:t>、经济上：</a:t>
              </a:r>
              <a:endParaRPr lang="zh-CN" altLang="en-US" sz="2100" b="1" dirty="0">
                <a:solidFill>
                  <a:srgbClr val="0000FF"/>
                </a:solidFill>
                <a:latin typeface="黑体" panose="02010609060101010101" pitchFamily="49" charset="-122"/>
                <a:ea typeface="黑体" panose="02010609060101010101" pitchFamily="49" charset="-122"/>
                <a:sym typeface="+mn-ea"/>
              </a:endParaRPr>
            </a:p>
          </p:txBody>
        </p:sp>
      </p:grpSp>
      <p:sp>
        <p:nvSpPr>
          <p:cNvPr id="24" name="AutoShape 15"/>
          <p:cNvSpPr>
            <a:spLocks noChangeArrowheads="1"/>
          </p:cNvSpPr>
          <p:nvPr/>
        </p:nvSpPr>
        <p:spPr bwMode="auto">
          <a:xfrm>
            <a:off x="3779912" y="2895972"/>
            <a:ext cx="755650" cy="323850"/>
          </a:xfrm>
          <a:prstGeom prst="rightArrow">
            <a:avLst>
              <a:gd name="adj1" fmla="val 50000"/>
              <a:gd name="adj2" fmla="val 43750"/>
            </a:avLst>
          </a:prstGeom>
          <a:solidFill>
            <a:srgbClr val="FF0000"/>
          </a:solidFill>
          <a:ln w="9525">
            <a:solidFill>
              <a:schemeClr val="tx1"/>
            </a:solidFill>
            <a:miter lim="800000"/>
          </a:ln>
        </p:spPr>
        <p:txBody>
          <a:bodyPr wrap="none" lIns="68580" tIns="34290" rIns="68580" bIns="34290" anchor="ctr"/>
          <a:lstStyle/>
          <a:p>
            <a:endParaRPr lang="zh-CN" altLang="en-US" sz="21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blinds(horizontal)">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linds(horizontal)">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11"/>
                                        </p:tgtEl>
                                      </p:cBhvr>
                                    </p:animEffect>
                                    <p:set>
                                      <p:cBhvr>
                                        <p:cTn id="36" dur="1" fill="hold">
                                          <p:stCondLst>
                                            <p:cond delay="499"/>
                                          </p:stCondLst>
                                        </p:cTn>
                                        <p:tgtEl>
                                          <p:spTgt spid="11"/>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4"/>
                                        </p:tgtEl>
                                      </p:cBhvr>
                                    </p:animEffect>
                                    <p:set>
                                      <p:cBhvr>
                                        <p:cTn id="45" dur="1" fill="hold">
                                          <p:stCondLst>
                                            <p:cond delay="499"/>
                                          </p:stCondLst>
                                        </p:cTn>
                                        <p:tgtEl>
                                          <p:spTgt spid="14"/>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2" presetClass="exit" presetSubtype="4" fill="hold" grpId="1" nodeType="clickEffect">
                                  <p:stCondLst>
                                    <p:cond delay="0"/>
                                  </p:stCondLst>
                                  <p:childTnLst>
                                    <p:anim calcmode="lin" valueType="num">
                                      <p:cBhvr additive="base">
                                        <p:cTn id="49" dur="500"/>
                                        <p:tgtEl>
                                          <p:spTgt spid="24"/>
                                        </p:tgtEl>
                                        <p:attrNameLst>
                                          <p:attrName>ppt_x</p:attrName>
                                        </p:attrNameLst>
                                      </p:cBhvr>
                                      <p:tavLst>
                                        <p:tav tm="0">
                                          <p:val>
                                            <p:strVal val="ppt_x"/>
                                          </p:val>
                                        </p:tav>
                                        <p:tav tm="100000">
                                          <p:val>
                                            <p:strVal val="ppt_x"/>
                                          </p:val>
                                        </p:tav>
                                      </p:tavLst>
                                    </p:anim>
                                    <p:anim calcmode="lin" valueType="num">
                                      <p:cBhvr additive="base">
                                        <p:cTn id="50" dur="500"/>
                                        <p:tgtEl>
                                          <p:spTgt spid="24"/>
                                        </p:tgtEl>
                                        <p:attrNameLst>
                                          <p:attrName>ppt_y</p:attrName>
                                        </p:attrNameLst>
                                      </p:cBhvr>
                                      <p:tavLst>
                                        <p:tav tm="0">
                                          <p:val>
                                            <p:strVal val="ppt_y"/>
                                          </p:val>
                                        </p:tav>
                                        <p:tav tm="100000">
                                          <p:val>
                                            <p:strVal val="1+ppt_h/2"/>
                                          </p:val>
                                        </p:tav>
                                      </p:tavLst>
                                    </p:anim>
                                    <p:set>
                                      <p:cBhvr>
                                        <p:cTn id="51" dur="1" fill="hold">
                                          <p:stCondLst>
                                            <p:cond delay="499"/>
                                          </p:stCondLst>
                                        </p:cTn>
                                        <p:tgtEl>
                                          <p:spTgt spid="24"/>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blinds(horizontal)">
                                      <p:cBhvr>
                                        <p:cTn id="61" dur="500"/>
                                        <p:tgtEl>
                                          <p:spTgt spid="2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nodeType="click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left)">
                                      <p:cBhvr>
                                        <p:cTn id="66" dur="500"/>
                                        <p:tgtEl>
                                          <p:spTgt spid="21"/>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blinds(horizontal)">
                                      <p:cBhvr>
                                        <p:cTn id="71" dur="500"/>
                                        <p:tgtEl>
                                          <p:spTgt spid="15"/>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wipe(left)">
                                      <p:cBhvr>
                                        <p:cTn id="76" dur="500"/>
                                        <p:tgtEl>
                                          <p:spTgt spid="7"/>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blinds(horizontal)">
                                      <p:cBhvr>
                                        <p:cTn id="81" dur="500"/>
                                        <p:tgtEl>
                                          <p:spTgt spid="16"/>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wipe(left)">
                                      <p:cBhvr>
                                        <p:cTn id="86" dur="500"/>
                                        <p:tgtEl>
                                          <p:spTgt spid="17"/>
                                        </p:tgtEl>
                                      </p:cBhvr>
                                    </p:animEffect>
                                  </p:childTnLst>
                                </p:cTn>
                              </p:par>
                            </p:childTnLst>
                          </p:cTn>
                        </p:par>
                      </p:childTnLst>
                    </p:cTn>
                  </p:par>
                  <p:par>
                    <p:cTn id="87" fill="hold">
                      <p:stCondLst>
                        <p:cond delay="indefinite"/>
                      </p:stCondLst>
                      <p:childTnLst>
                        <p:par>
                          <p:cTn id="88" fill="hold">
                            <p:stCondLst>
                              <p:cond delay="0"/>
                            </p:stCondLst>
                            <p:childTnLst>
                              <p:par>
                                <p:cTn id="89" presetID="2" presetClass="exit" presetSubtype="4" fill="hold" grpId="0" nodeType="clickEffect">
                                  <p:stCondLst>
                                    <p:cond delay="0"/>
                                  </p:stCondLst>
                                  <p:childTnLst>
                                    <p:anim calcmode="lin" valueType="num">
                                      <p:cBhvr additive="base">
                                        <p:cTn id="90" dur="500"/>
                                        <p:tgtEl>
                                          <p:spTgt spid="3"/>
                                        </p:tgtEl>
                                        <p:attrNameLst>
                                          <p:attrName>ppt_x</p:attrName>
                                        </p:attrNameLst>
                                      </p:cBhvr>
                                      <p:tavLst>
                                        <p:tav tm="0">
                                          <p:val>
                                            <p:strVal val="ppt_x"/>
                                          </p:val>
                                        </p:tav>
                                        <p:tav tm="100000">
                                          <p:val>
                                            <p:strVal val="ppt_x"/>
                                          </p:val>
                                        </p:tav>
                                      </p:tavLst>
                                    </p:anim>
                                    <p:anim calcmode="lin" valueType="num">
                                      <p:cBhvr additive="base">
                                        <p:cTn id="91" dur="500"/>
                                        <p:tgtEl>
                                          <p:spTgt spid="3"/>
                                        </p:tgtEl>
                                        <p:attrNameLst>
                                          <p:attrName>ppt_y</p:attrName>
                                        </p:attrNameLst>
                                      </p:cBhvr>
                                      <p:tavLst>
                                        <p:tav tm="0">
                                          <p:val>
                                            <p:strVal val="ppt_y"/>
                                          </p:val>
                                        </p:tav>
                                        <p:tav tm="100000">
                                          <p:val>
                                            <p:strVal val="1+ppt_h/2"/>
                                          </p:val>
                                        </p:tav>
                                      </p:tavLst>
                                    </p:anim>
                                    <p:set>
                                      <p:cBhvr>
                                        <p:cTn id="92" dur="1" fill="hold">
                                          <p:stCondLst>
                                            <p:cond delay="499"/>
                                          </p:stCondLst>
                                        </p:cTn>
                                        <p:tgtEl>
                                          <p:spTgt spid="3"/>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
                                        </p:tgtEl>
                                        <p:attrNameLst>
                                          <p:attrName>style.visibility</p:attrName>
                                        </p:attrNameLst>
                                      </p:cBhvr>
                                      <p:to>
                                        <p:strVal val="visible"/>
                                      </p:to>
                                    </p:set>
                                    <p:animEffect transition="in" filter="blinds(horizontal)">
                                      <p:cBhvr>
                                        <p:cTn id="9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0" grpId="0" animBg="1" autoUpdateAnimBg="0"/>
      <p:bldP spid="11" grpId="0" autoUpdateAnimBg="0"/>
      <p:bldP spid="11" grpId="1"/>
      <p:bldP spid="12" grpId="0" animBg="1" autoUpdateAnimBg="0"/>
      <p:bldP spid="12" grpId="1" animBg="1"/>
      <p:bldP spid="13" grpId="0" autoUpdateAnimBg="0"/>
      <p:bldP spid="13" grpId="1"/>
      <p:bldP spid="14" grpId="0" autoUpdateAnimBg="0"/>
      <p:bldP spid="14" grpId="1"/>
      <p:bldP spid="15" grpId="0"/>
      <p:bldP spid="16" grpId="0"/>
      <p:bldP spid="20" grpId="0"/>
      <p:bldP spid="24" grpId="0" animBg="1" autoUpdateAnimBg="0"/>
      <p:bldP spid="24"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0"/>
          <p:cNvSpPr txBox="1"/>
          <p:nvPr/>
        </p:nvSpPr>
        <p:spPr>
          <a:xfrm>
            <a:off x="319767" y="842650"/>
            <a:ext cx="6632258" cy="438582"/>
          </a:xfrm>
          <a:prstGeom prst="rect">
            <a:avLst/>
          </a:prstGeom>
          <a:noFill/>
        </p:spPr>
        <p:txBody>
          <a:bodyPr vert="horz" wrap="square" lIns="68580" tIns="34290" rIns="68580" bIns="34290">
            <a:spAutoFit/>
          </a:bodyPr>
          <a:lstStyle>
            <a:defPPr>
              <a:defRPr lang="zh-CN"/>
            </a:defPPr>
            <a:lvl1pPr marL="457200" indent="-457200">
              <a:buFont typeface="微软雅黑" panose="020B0503020204020204" charset="-122"/>
              <a:buChar char="▪"/>
              <a:defRPr sz="2800">
                <a:solidFill>
                  <a:schemeClr val="bg1"/>
                </a:solidFill>
                <a:latin typeface="微软雅黑" panose="020B0503020204020204" charset="-122"/>
                <a:ea typeface="微软雅黑" panose="020B0503020204020204" charset="-122"/>
              </a:defRPr>
            </a:lvl1pPr>
          </a:lstStyle>
          <a:p>
            <a:pPr marL="0" indent="0">
              <a:buNone/>
            </a:pPr>
            <a:r>
              <a:rPr lang="zh-CN" altLang="en-US" sz="2400" b="1" dirty="0" smtClean="0">
                <a:solidFill>
                  <a:schemeClr val="tx1"/>
                </a:solidFill>
                <a:latin typeface="黑体" panose="02010609060101010101" pitchFamily="49" charset="-122"/>
                <a:ea typeface="黑体" panose="02010609060101010101" pitchFamily="49" charset="-122"/>
              </a:rPr>
              <a:t>七、认识： </a:t>
            </a:r>
            <a:endParaRPr lang="zh-CN" altLang="en-US" sz="2400" b="1" dirty="0">
              <a:solidFill>
                <a:schemeClr val="tx1"/>
              </a:solidFill>
              <a:latin typeface="黑体" panose="02010609060101010101" pitchFamily="49" charset="-122"/>
              <a:ea typeface="黑体" panose="02010609060101010101" pitchFamily="49" charset="-122"/>
            </a:endParaRPr>
          </a:p>
        </p:txBody>
      </p:sp>
      <p:sp>
        <p:nvSpPr>
          <p:cNvPr id="3" name="任意多边形: 形状 15"/>
          <p:cNvSpPr/>
          <p:nvPr/>
        </p:nvSpPr>
        <p:spPr>
          <a:xfrm>
            <a:off x="447742" y="1404972"/>
            <a:ext cx="684236" cy="511629"/>
          </a:xfrm>
          <a:custGeom>
            <a:avLst/>
            <a:gdLst>
              <a:gd name="connsiteX0" fmla="*/ 0 w 912314"/>
              <a:gd name="connsiteY0" fmla="*/ 0 h 682172"/>
              <a:gd name="connsiteX1" fmla="*/ 912314 w 912314"/>
              <a:gd name="connsiteY1" fmla="*/ 0 h 682172"/>
              <a:gd name="connsiteX2" fmla="*/ 741771 w 912314"/>
              <a:gd name="connsiteY2" fmla="*/ 682172 h 682172"/>
              <a:gd name="connsiteX3" fmla="*/ 0 w 912314"/>
              <a:gd name="connsiteY3" fmla="*/ 682172 h 682172"/>
              <a:gd name="connsiteX4" fmla="*/ 0 w 912314"/>
              <a:gd name="connsiteY4" fmla="*/ 0 h 682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314" h="682172">
                <a:moveTo>
                  <a:pt x="0" y="0"/>
                </a:moveTo>
                <a:lnTo>
                  <a:pt x="912314" y="0"/>
                </a:lnTo>
                <a:lnTo>
                  <a:pt x="741771" y="682172"/>
                </a:lnTo>
                <a:lnTo>
                  <a:pt x="0" y="682172"/>
                </a:lnTo>
                <a:lnTo>
                  <a:pt x="0" y="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latin typeface="黑体" panose="02010609060101010101" pitchFamily="49" charset="-122"/>
              <a:ea typeface="黑体" panose="02010609060101010101" pitchFamily="49" charset="-122"/>
            </a:endParaRPr>
          </a:p>
        </p:txBody>
      </p:sp>
      <p:sp>
        <p:nvSpPr>
          <p:cNvPr id="4" name="任意多边形: 形状 13"/>
          <p:cNvSpPr/>
          <p:nvPr/>
        </p:nvSpPr>
        <p:spPr>
          <a:xfrm>
            <a:off x="1132046" y="1405040"/>
            <a:ext cx="4919130" cy="511493"/>
          </a:xfrm>
          <a:custGeom>
            <a:avLst/>
            <a:gdLst>
              <a:gd name="connsiteX0" fmla="*/ 170543 w 7770858"/>
              <a:gd name="connsiteY0" fmla="*/ 0 h 682172"/>
              <a:gd name="connsiteX1" fmla="*/ 7770858 w 7770858"/>
              <a:gd name="connsiteY1" fmla="*/ 0 h 682172"/>
              <a:gd name="connsiteX2" fmla="*/ 7770858 w 7770858"/>
              <a:gd name="connsiteY2" fmla="*/ 682172 h 682172"/>
              <a:gd name="connsiteX3" fmla="*/ 0 w 7770858"/>
              <a:gd name="connsiteY3" fmla="*/ 682172 h 682172"/>
              <a:gd name="connsiteX4" fmla="*/ 170543 w 7770858"/>
              <a:gd name="connsiteY4" fmla="*/ 0 h 682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0858" h="682172">
                <a:moveTo>
                  <a:pt x="170543" y="0"/>
                </a:moveTo>
                <a:lnTo>
                  <a:pt x="7770858" y="0"/>
                </a:lnTo>
                <a:lnTo>
                  <a:pt x="7770858" y="682172"/>
                </a:lnTo>
                <a:lnTo>
                  <a:pt x="0" y="682172"/>
                </a:lnTo>
                <a:lnTo>
                  <a:pt x="170543"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latin typeface="黑体" panose="02010609060101010101" pitchFamily="49" charset="-122"/>
              <a:ea typeface="黑体" panose="02010609060101010101" pitchFamily="49" charset="-122"/>
            </a:endParaRPr>
          </a:p>
        </p:txBody>
      </p:sp>
      <p:sp>
        <p:nvSpPr>
          <p:cNvPr id="5" name="任意多边形: 形状 18"/>
          <p:cNvSpPr/>
          <p:nvPr/>
        </p:nvSpPr>
        <p:spPr>
          <a:xfrm>
            <a:off x="447742" y="3228687"/>
            <a:ext cx="684236" cy="511629"/>
          </a:xfrm>
          <a:custGeom>
            <a:avLst/>
            <a:gdLst>
              <a:gd name="connsiteX0" fmla="*/ 0 w 912314"/>
              <a:gd name="connsiteY0" fmla="*/ 0 h 682172"/>
              <a:gd name="connsiteX1" fmla="*/ 912314 w 912314"/>
              <a:gd name="connsiteY1" fmla="*/ 0 h 682172"/>
              <a:gd name="connsiteX2" fmla="*/ 741771 w 912314"/>
              <a:gd name="connsiteY2" fmla="*/ 682172 h 682172"/>
              <a:gd name="connsiteX3" fmla="*/ 0 w 912314"/>
              <a:gd name="connsiteY3" fmla="*/ 682172 h 682172"/>
              <a:gd name="connsiteX4" fmla="*/ 0 w 912314"/>
              <a:gd name="connsiteY4" fmla="*/ 0 h 682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314" h="682172">
                <a:moveTo>
                  <a:pt x="0" y="0"/>
                </a:moveTo>
                <a:lnTo>
                  <a:pt x="912314" y="0"/>
                </a:lnTo>
                <a:lnTo>
                  <a:pt x="741771" y="682172"/>
                </a:lnTo>
                <a:lnTo>
                  <a:pt x="0" y="682172"/>
                </a:lnTo>
                <a:lnTo>
                  <a:pt x="0" y="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latin typeface="黑体" panose="02010609060101010101" pitchFamily="49" charset="-122"/>
              <a:ea typeface="黑体" panose="02010609060101010101" pitchFamily="49" charset="-122"/>
            </a:endParaRPr>
          </a:p>
        </p:txBody>
      </p:sp>
      <p:sp>
        <p:nvSpPr>
          <p:cNvPr id="6" name="任意多边形: 形状 19"/>
          <p:cNvSpPr/>
          <p:nvPr/>
        </p:nvSpPr>
        <p:spPr>
          <a:xfrm>
            <a:off x="1132046" y="3228602"/>
            <a:ext cx="7750697" cy="511493"/>
          </a:xfrm>
          <a:custGeom>
            <a:avLst/>
            <a:gdLst>
              <a:gd name="connsiteX0" fmla="*/ 170543 w 7770858"/>
              <a:gd name="connsiteY0" fmla="*/ 0 h 682172"/>
              <a:gd name="connsiteX1" fmla="*/ 7770858 w 7770858"/>
              <a:gd name="connsiteY1" fmla="*/ 0 h 682172"/>
              <a:gd name="connsiteX2" fmla="*/ 7770858 w 7770858"/>
              <a:gd name="connsiteY2" fmla="*/ 682172 h 682172"/>
              <a:gd name="connsiteX3" fmla="*/ 0 w 7770858"/>
              <a:gd name="connsiteY3" fmla="*/ 682172 h 682172"/>
              <a:gd name="connsiteX4" fmla="*/ 170543 w 7770858"/>
              <a:gd name="connsiteY4" fmla="*/ 0 h 682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0858" h="682172">
                <a:moveTo>
                  <a:pt x="170543" y="0"/>
                </a:moveTo>
                <a:lnTo>
                  <a:pt x="7770858" y="0"/>
                </a:lnTo>
                <a:lnTo>
                  <a:pt x="7770858" y="682172"/>
                </a:lnTo>
                <a:lnTo>
                  <a:pt x="0" y="682172"/>
                </a:lnTo>
                <a:lnTo>
                  <a:pt x="170543"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latin typeface="黑体" panose="02010609060101010101" pitchFamily="49" charset="-122"/>
              <a:ea typeface="黑体" panose="02010609060101010101" pitchFamily="49" charset="-122"/>
            </a:endParaRPr>
          </a:p>
        </p:txBody>
      </p:sp>
      <p:sp>
        <p:nvSpPr>
          <p:cNvPr id="7" name="任意多边形: 形状 21"/>
          <p:cNvSpPr/>
          <p:nvPr/>
        </p:nvSpPr>
        <p:spPr>
          <a:xfrm>
            <a:off x="446790" y="4265636"/>
            <a:ext cx="684236" cy="511629"/>
          </a:xfrm>
          <a:custGeom>
            <a:avLst/>
            <a:gdLst>
              <a:gd name="connsiteX0" fmla="*/ 0 w 912314"/>
              <a:gd name="connsiteY0" fmla="*/ 0 h 682172"/>
              <a:gd name="connsiteX1" fmla="*/ 912314 w 912314"/>
              <a:gd name="connsiteY1" fmla="*/ 0 h 682172"/>
              <a:gd name="connsiteX2" fmla="*/ 741771 w 912314"/>
              <a:gd name="connsiteY2" fmla="*/ 682172 h 682172"/>
              <a:gd name="connsiteX3" fmla="*/ 0 w 912314"/>
              <a:gd name="connsiteY3" fmla="*/ 682172 h 682172"/>
              <a:gd name="connsiteX4" fmla="*/ 0 w 912314"/>
              <a:gd name="connsiteY4" fmla="*/ 0 h 682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314" h="682172">
                <a:moveTo>
                  <a:pt x="0" y="0"/>
                </a:moveTo>
                <a:lnTo>
                  <a:pt x="912314" y="0"/>
                </a:lnTo>
                <a:lnTo>
                  <a:pt x="741771" y="682172"/>
                </a:lnTo>
                <a:lnTo>
                  <a:pt x="0" y="682172"/>
                </a:lnTo>
                <a:lnTo>
                  <a:pt x="0" y="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latin typeface="黑体" panose="02010609060101010101" pitchFamily="49" charset="-122"/>
              <a:ea typeface="黑体" panose="02010609060101010101" pitchFamily="49" charset="-122"/>
            </a:endParaRPr>
          </a:p>
        </p:txBody>
      </p:sp>
      <p:sp>
        <p:nvSpPr>
          <p:cNvPr id="8" name="任意多边形: 形状 22"/>
          <p:cNvSpPr/>
          <p:nvPr/>
        </p:nvSpPr>
        <p:spPr>
          <a:xfrm>
            <a:off x="1131094" y="4265398"/>
            <a:ext cx="7135577" cy="511493"/>
          </a:xfrm>
          <a:custGeom>
            <a:avLst/>
            <a:gdLst>
              <a:gd name="connsiteX0" fmla="*/ 170543 w 7770858"/>
              <a:gd name="connsiteY0" fmla="*/ 0 h 682172"/>
              <a:gd name="connsiteX1" fmla="*/ 7770858 w 7770858"/>
              <a:gd name="connsiteY1" fmla="*/ 0 h 682172"/>
              <a:gd name="connsiteX2" fmla="*/ 7770858 w 7770858"/>
              <a:gd name="connsiteY2" fmla="*/ 682172 h 682172"/>
              <a:gd name="connsiteX3" fmla="*/ 0 w 7770858"/>
              <a:gd name="connsiteY3" fmla="*/ 682172 h 682172"/>
              <a:gd name="connsiteX4" fmla="*/ 170543 w 7770858"/>
              <a:gd name="connsiteY4" fmla="*/ 0 h 682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0858" h="682172">
                <a:moveTo>
                  <a:pt x="170543" y="0"/>
                </a:moveTo>
                <a:lnTo>
                  <a:pt x="7770858" y="0"/>
                </a:lnTo>
                <a:lnTo>
                  <a:pt x="7770858" y="682172"/>
                </a:lnTo>
                <a:lnTo>
                  <a:pt x="0" y="682172"/>
                </a:lnTo>
                <a:lnTo>
                  <a:pt x="170543"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latin typeface="黑体" panose="02010609060101010101" pitchFamily="49" charset="-122"/>
              <a:ea typeface="黑体" panose="02010609060101010101" pitchFamily="49" charset="-122"/>
            </a:endParaRPr>
          </a:p>
        </p:txBody>
      </p:sp>
      <p:sp>
        <p:nvSpPr>
          <p:cNvPr id="9" name="Text Box 5"/>
          <p:cNvSpPr txBox="1"/>
          <p:nvPr>
            <p:custDataLst>
              <p:tags r:id="rId1"/>
            </p:custDataLst>
          </p:nvPr>
        </p:nvSpPr>
        <p:spPr>
          <a:xfrm>
            <a:off x="595857" y="3165050"/>
            <a:ext cx="393451" cy="664797"/>
          </a:xfrm>
          <a:prstGeom prst="rect">
            <a:avLst/>
          </a:prstGeom>
          <a:noFill/>
          <a:ln w="9525">
            <a:noFill/>
          </a:ln>
          <a:effectLst>
            <a:outerShdw sx="999" sy="999" algn="ctr" rotWithShape="0">
              <a:srgbClr val="000000"/>
            </a:outerShdw>
          </a:effectLst>
        </p:spPr>
        <p:txBody>
          <a:bodyPr wrap="square" lIns="0" tIns="0" rIns="0" bIns="0" anchor="t">
            <a:spAutoFit/>
          </a:bodyPr>
          <a:lstStyle>
            <a:defPPr>
              <a:defRPr lang="zh-CN"/>
            </a:defPPr>
            <a:lvl1pPr fontAlgn="auto">
              <a:lnSpc>
                <a:spcPct val="120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r>
              <a:rPr lang="en-US" altLang="zh-CN" sz="3600" dirty="0">
                <a:solidFill>
                  <a:schemeClr val="bg1"/>
                </a:solidFill>
                <a:latin typeface="黑体" panose="02010609060101010101" pitchFamily="49" charset="-122"/>
                <a:ea typeface="黑体" panose="02010609060101010101" pitchFamily="49" charset="-122"/>
              </a:rPr>
              <a:t>3</a:t>
            </a:r>
            <a:r>
              <a:rPr lang="zh-CN" altLang="en-US" sz="3600" dirty="0">
                <a:solidFill>
                  <a:schemeClr val="bg1"/>
                </a:solidFill>
                <a:latin typeface="黑体" panose="02010609060101010101" pitchFamily="49" charset="-122"/>
                <a:ea typeface="黑体" panose="02010609060101010101" pitchFamily="49" charset="-122"/>
              </a:rPr>
              <a:t>.</a:t>
            </a:r>
            <a:endParaRPr lang="zh-CN" altLang="en-US" sz="3600" dirty="0">
              <a:solidFill>
                <a:schemeClr val="bg1"/>
              </a:solidFill>
              <a:latin typeface="黑体" panose="02010609060101010101" pitchFamily="49" charset="-122"/>
              <a:ea typeface="黑体" panose="02010609060101010101" pitchFamily="49" charset="-122"/>
            </a:endParaRPr>
          </a:p>
        </p:txBody>
      </p:sp>
      <p:sp>
        <p:nvSpPr>
          <p:cNvPr id="10" name="Text Box 5"/>
          <p:cNvSpPr txBox="1"/>
          <p:nvPr>
            <p:custDataLst>
              <p:tags r:id="rId2"/>
            </p:custDataLst>
          </p:nvPr>
        </p:nvSpPr>
        <p:spPr>
          <a:xfrm>
            <a:off x="595857" y="1332126"/>
            <a:ext cx="393451" cy="664797"/>
          </a:xfrm>
          <a:prstGeom prst="rect">
            <a:avLst/>
          </a:prstGeom>
          <a:noFill/>
          <a:ln w="9525">
            <a:noFill/>
          </a:ln>
          <a:effectLst>
            <a:outerShdw sx="999" sy="999" algn="ctr" rotWithShape="0">
              <a:srgbClr val="000000"/>
            </a:outerShdw>
          </a:effectLst>
        </p:spPr>
        <p:txBody>
          <a:bodyPr wrap="square" lIns="0" tIns="0" rIns="0" bIns="0" anchor="t">
            <a:spAutoFit/>
          </a:bodyPr>
          <a:lstStyle>
            <a:defPPr>
              <a:defRPr lang="zh-CN"/>
            </a:defPPr>
            <a:lvl1pPr fontAlgn="auto">
              <a:lnSpc>
                <a:spcPct val="120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r>
              <a:rPr lang="en-US" altLang="zh-CN" sz="3600" dirty="0">
                <a:solidFill>
                  <a:schemeClr val="bg1"/>
                </a:solidFill>
                <a:latin typeface="黑体" panose="02010609060101010101" pitchFamily="49" charset="-122"/>
                <a:ea typeface="黑体" panose="02010609060101010101" pitchFamily="49" charset="-122"/>
                <a:sym typeface="宋体" panose="02010600030101010101" pitchFamily="2" charset="-122"/>
              </a:rPr>
              <a:t>1.</a:t>
            </a:r>
            <a:endParaRPr lang="zh-CN" altLang="en-US" sz="3600" dirty="0">
              <a:solidFill>
                <a:schemeClr val="bg1"/>
              </a:solidFill>
              <a:latin typeface="黑体" panose="02010609060101010101" pitchFamily="49" charset="-122"/>
              <a:ea typeface="黑体" panose="02010609060101010101" pitchFamily="49" charset="-122"/>
            </a:endParaRPr>
          </a:p>
        </p:txBody>
      </p:sp>
      <p:sp>
        <p:nvSpPr>
          <p:cNvPr id="11" name="Text Box 5"/>
          <p:cNvSpPr txBox="1"/>
          <p:nvPr>
            <p:custDataLst>
              <p:tags r:id="rId3"/>
            </p:custDataLst>
          </p:nvPr>
        </p:nvSpPr>
        <p:spPr>
          <a:xfrm>
            <a:off x="594904" y="4211209"/>
            <a:ext cx="393451" cy="664797"/>
          </a:xfrm>
          <a:prstGeom prst="rect">
            <a:avLst/>
          </a:prstGeom>
          <a:noFill/>
          <a:ln w="9525">
            <a:noFill/>
          </a:ln>
          <a:effectLst>
            <a:outerShdw sx="999" sy="999" algn="ctr" rotWithShape="0">
              <a:srgbClr val="000000"/>
            </a:outerShdw>
          </a:effectLst>
        </p:spPr>
        <p:txBody>
          <a:bodyPr wrap="square" lIns="0" tIns="0" rIns="0" bIns="0" anchor="t">
            <a:spAutoFit/>
          </a:bodyPr>
          <a:lstStyle>
            <a:defPPr>
              <a:defRPr lang="zh-CN"/>
            </a:defPPr>
            <a:lvl1pPr fontAlgn="auto">
              <a:lnSpc>
                <a:spcPct val="120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r>
              <a:rPr lang="en-US" altLang="zh-CN" sz="3600" dirty="0">
                <a:solidFill>
                  <a:schemeClr val="bg1"/>
                </a:solidFill>
                <a:latin typeface="黑体" panose="02010609060101010101" pitchFamily="49" charset="-122"/>
                <a:ea typeface="黑体" panose="02010609060101010101" pitchFamily="49" charset="-122"/>
              </a:rPr>
              <a:t>4.</a:t>
            </a:r>
            <a:endParaRPr lang="zh-CN" altLang="en-US" sz="3600" dirty="0">
              <a:solidFill>
                <a:schemeClr val="bg1"/>
              </a:solidFill>
              <a:latin typeface="黑体" panose="02010609060101010101" pitchFamily="49" charset="-122"/>
              <a:ea typeface="黑体" panose="02010609060101010101" pitchFamily="49" charset="-122"/>
            </a:endParaRPr>
          </a:p>
        </p:txBody>
      </p:sp>
      <p:sp>
        <p:nvSpPr>
          <p:cNvPr id="12" name="矩形 11"/>
          <p:cNvSpPr/>
          <p:nvPr/>
        </p:nvSpPr>
        <p:spPr>
          <a:xfrm>
            <a:off x="1347741" y="843104"/>
            <a:ext cx="5397953" cy="438582"/>
          </a:xfrm>
          <a:prstGeom prst="rect">
            <a:avLst/>
          </a:prstGeom>
          <a:noFill/>
          <a:ln w="9525">
            <a:noFill/>
          </a:ln>
        </p:spPr>
        <p:txBody>
          <a:bodyPr wrap="none" lIns="68580" tIns="34290" rIns="68580" bIns="34290" anchor="ctr" anchorCtr="0">
            <a:spAutoFit/>
          </a:bodyPr>
          <a:lstStyle/>
          <a:p>
            <a:r>
              <a:rPr lang="zh-CN" altLang="en-US" sz="2400" b="1" dirty="0">
                <a:latin typeface="黑体" panose="02010609060101010101" pitchFamily="49" charset="-122"/>
                <a:ea typeface="黑体" panose="02010609060101010101" pitchFamily="49" charset="-122"/>
              </a:rPr>
              <a:t>通过本节课的学习，你得到哪些启示？</a:t>
            </a:r>
            <a:endParaRPr lang="zh-CN" altLang="en-US" sz="2400" b="1" dirty="0">
              <a:latin typeface="黑体" panose="02010609060101010101" pitchFamily="49" charset="-122"/>
              <a:ea typeface="黑体" panose="02010609060101010101" pitchFamily="49" charset="-122"/>
            </a:endParaRPr>
          </a:p>
        </p:txBody>
      </p:sp>
      <p:sp>
        <p:nvSpPr>
          <p:cNvPr id="13" name="任意多边形: 形状 18"/>
          <p:cNvSpPr/>
          <p:nvPr/>
        </p:nvSpPr>
        <p:spPr>
          <a:xfrm>
            <a:off x="447266" y="2269043"/>
            <a:ext cx="684236" cy="511629"/>
          </a:xfrm>
          <a:custGeom>
            <a:avLst/>
            <a:gdLst>
              <a:gd name="connsiteX0" fmla="*/ 0 w 912314"/>
              <a:gd name="connsiteY0" fmla="*/ 0 h 682172"/>
              <a:gd name="connsiteX1" fmla="*/ 912314 w 912314"/>
              <a:gd name="connsiteY1" fmla="*/ 0 h 682172"/>
              <a:gd name="connsiteX2" fmla="*/ 741771 w 912314"/>
              <a:gd name="connsiteY2" fmla="*/ 682172 h 682172"/>
              <a:gd name="connsiteX3" fmla="*/ 0 w 912314"/>
              <a:gd name="connsiteY3" fmla="*/ 682172 h 682172"/>
              <a:gd name="connsiteX4" fmla="*/ 0 w 912314"/>
              <a:gd name="connsiteY4" fmla="*/ 0 h 682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314" h="682172">
                <a:moveTo>
                  <a:pt x="0" y="0"/>
                </a:moveTo>
                <a:lnTo>
                  <a:pt x="912314" y="0"/>
                </a:lnTo>
                <a:lnTo>
                  <a:pt x="741771" y="682172"/>
                </a:lnTo>
                <a:lnTo>
                  <a:pt x="0" y="682172"/>
                </a:lnTo>
                <a:lnTo>
                  <a:pt x="0" y="0"/>
                </a:ln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latin typeface="黑体" panose="02010609060101010101" pitchFamily="49" charset="-122"/>
              <a:ea typeface="黑体" panose="02010609060101010101" pitchFamily="49" charset="-122"/>
            </a:endParaRPr>
          </a:p>
        </p:txBody>
      </p:sp>
      <p:sp>
        <p:nvSpPr>
          <p:cNvPr id="14" name="任意多边形: 形状 19"/>
          <p:cNvSpPr/>
          <p:nvPr/>
        </p:nvSpPr>
        <p:spPr>
          <a:xfrm>
            <a:off x="1091227" y="2268958"/>
            <a:ext cx="7348147" cy="511493"/>
          </a:xfrm>
          <a:custGeom>
            <a:avLst/>
            <a:gdLst>
              <a:gd name="connsiteX0" fmla="*/ 170543 w 7770858"/>
              <a:gd name="connsiteY0" fmla="*/ 0 h 682172"/>
              <a:gd name="connsiteX1" fmla="*/ 7770858 w 7770858"/>
              <a:gd name="connsiteY1" fmla="*/ 0 h 682172"/>
              <a:gd name="connsiteX2" fmla="*/ 7770858 w 7770858"/>
              <a:gd name="connsiteY2" fmla="*/ 682172 h 682172"/>
              <a:gd name="connsiteX3" fmla="*/ 0 w 7770858"/>
              <a:gd name="connsiteY3" fmla="*/ 682172 h 682172"/>
              <a:gd name="connsiteX4" fmla="*/ 170543 w 7770858"/>
              <a:gd name="connsiteY4" fmla="*/ 0 h 682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0858" h="682172">
                <a:moveTo>
                  <a:pt x="170543" y="0"/>
                </a:moveTo>
                <a:lnTo>
                  <a:pt x="7770858" y="0"/>
                </a:lnTo>
                <a:lnTo>
                  <a:pt x="7770858" y="682172"/>
                </a:lnTo>
                <a:lnTo>
                  <a:pt x="0" y="682172"/>
                </a:lnTo>
                <a:lnTo>
                  <a:pt x="170543"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8580" tIns="34290" rIns="68580" bIns="34290" rtlCol="0" anchor="ctr">
            <a:noAutofit/>
          </a:bodyPr>
          <a:lstStyle/>
          <a:p>
            <a:pPr algn="ctr"/>
            <a:endParaRPr lang="zh-CN" altLang="en-US">
              <a:latin typeface="黑体" panose="02010609060101010101" pitchFamily="49" charset="-122"/>
              <a:ea typeface="黑体" panose="02010609060101010101" pitchFamily="49" charset="-122"/>
            </a:endParaRPr>
          </a:p>
        </p:txBody>
      </p:sp>
      <p:sp>
        <p:nvSpPr>
          <p:cNvPr id="15" name="Text Box 5"/>
          <p:cNvSpPr txBox="1"/>
          <p:nvPr>
            <p:custDataLst>
              <p:tags r:id="rId4"/>
            </p:custDataLst>
          </p:nvPr>
        </p:nvSpPr>
        <p:spPr>
          <a:xfrm>
            <a:off x="595380" y="2205406"/>
            <a:ext cx="393451" cy="664797"/>
          </a:xfrm>
          <a:prstGeom prst="rect">
            <a:avLst/>
          </a:prstGeom>
          <a:noFill/>
          <a:ln w="9525">
            <a:noFill/>
          </a:ln>
          <a:effectLst>
            <a:outerShdw sx="999" sy="999" algn="ctr" rotWithShape="0">
              <a:srgbClr val="000000"/>
            </a:outerShdw>
          </a:effectLst>
        </p:spPr>
        <p:txBody>
          <a:bodyPr wrap="square" lIns="0" tIns="0" rIns="0" bIns="0" anchor="t">
            <a:spAutoFit/>
          </a:bodyPr>
          <a:lstStyle>
            <a:defPPr>
              <a:defRPr lang="zh-CN"/>
            </a:defPPr>
            <a:lvl1pPr fontAlgn="auto">
              <a:lnSpc>
                <a:spcPct val="120000"/>
              </a:lnSpc>
              <a:defRPr sz="1400">
                <a:solidFill>
                  <a:schemeClr val="tx1">
                    <a:lumMod val="85000"/>
                    <a:lumOff val="15000"/>
                  </a:schemeClr>
                </a:solidFill>
                <a:latin typeface="微软雅黑 Light" panose="020B0502040204020203" pitchFamily="34" charset="-122"/>
                <a:ea typeface="微软雅黑 Light" panose="020B0502040204020203" pitchFamily="34" charset="-122"/>
              </a:defRPr>
            </a:lvl1pPr>
          </a:lstStyle>
          <a:p>
            <a:r>
              <a:rPr lang="en-US" altLang="zh-CN" sz="3600" dirty="0">
                <a:solidFill>
                  <a:schemeClr val="bg1"/>
                </a:solidFill>
                <a:latin typeface="黑体" panose="02010609060101010101" pitchFamily="49" charset="-122"/>
                <a:ea typeface="黑体" panose="02010609060101010101" pitchFamily="49" charset="-122"/>
              </a:rPr>
              <a:t>2</a:t>
            </a:r>
            <a:r>
              <a:rPr lang="zh-CN" altLang="en-US" sz="3600" dirty="0">
                <a:solidFill>
                  <a:schemeClr val="bg1"/>
                </a:solidFill>
                <a:latin typeface="黑体" panose="02010609060101010101" pitchFamily="49" charset="-122"/>
                <a:ea typeface="黑体" panose="02010609060101010101" pitchFamily="49" charset="-122"/>
              </a:rPr>
              <a:t>.</a:t>
            </a:r>
            <a:endParaRPr lang="zh-CN" altLang="en-US" sz="3600" dirty="0">
              <a:solidFill>
                <a:schemeClr val="bg1"/>
              </a:solidFill>
              <a:latin typeface="黑体" panose="02010609060101010101" pitchFamily="49" charset="-122"/>
              <a:ea typeface="黑体" panose="02010609060101010101" pitchFamily="49" charset="-122"/>
            </a:endParaRPr>
          </a:p>
        </p:txBody>
      </p:sp>
      <p:sp>
        <p:nvSpPr>
          <p:cNvPr id="16" name="矩形 15"/>
          <p:cNvSpPr/>
          <p:nvPr/>
        </p:nvSpPr>
        <p:spPr>
          <a:xfrm>
            <a:off x="1556707" y="1471129"/>
            <a:ext cx="2034852" cy="392415"/>
          </a:xfrm>
          <a:prstGeom prst="rect">
            <a:avLst/>
          </a:prstGeom>
          <a:noFill/>
          <a:ln w="9525">
            <a:noFill/>
          </a:ln>
        </p:spPr>
        <p:txBody>
          <a:bodyPr wrap="none" lIns="68580" tIns="34290" rIns="68580" bIns="34290" anchor="ctr" anchorCtr="0">
            <a:spAutoFit/>
          </a:bodyPr>
          <a:lstStyle/>
          <a:p>
            <a:pPr algn="ctr"/>
            <a:r>
              <a:rPr lang="zh-CN" altLang="en-US" sz="2100" b="1" dirty="0">
                <a:solidFill>
                  <a:srgbClr val="0000FF"/>
                </a:solidFill>
                <a:latin typeface="黑体" panose="02010609060101010101" pitchFamily="49" charset="-122"/>
                <a:ea typeface="黑体" panose="02010609060101010101" pitchFamily="49" charset="-122"/>
              </a:rPr>
              <a:t>落后就要挨打；</a:t>
            </a:r>
            <a:endParaRPr lang="zh-CN" altLang="en-US" sz="2100" b="1" dirty="0">
              <a:solidFill>
                <a:srgbClr val="0000FF"/>
              </a:solidFill>
              <a:latin typeface="黑体" panose="02010609060101010101" pitchFamily="49" charset="-122"/>
              <a:ea typeface="黑体" panose="02010609060101010101" pitchFamily="49" charset="-122"/>
            </a:endParaRPr>
          </a:p>
        </p:txBody>
      </p:sp>
      <p:sp>
        <p:nvSpPr>
          <p:cNvPr id="17" name="矩形 16"/>
          <p:cNvSpPr/>
          <p:nvPr/>
        </p:nvSpPr>
        <p:spPr>
          <a:xfrm>
            <a:off x="1304843" y="3327772"/>
            <a:ext cx="7576433" cy="346249"/>
          </a:xfrm>
          <a:prstGeom prst="rect">
            <a:avLst/>
          </a:prstGeom>
          <a:noFill/>
          <a:ln w="9525">
            <a:noFill/>
          </a:ln>
        </p:spPr>
        <p:txBody>
          <a:bodyPr wrap="none" lIns="68580" tIns="34290" rIns="68580" bIns="34290" anchor="ctr" anchorCtr="0">
            <a:spAutoFit/>
          </a:bodyPr>
          <a:lstStyle/>
          <a:p>
            <a:pPr algn="ctr"/>
            <a:r>
              <a:rPr lang="zh-CN" altLang="en-US" b="1" dirty="0" smtClean="0">
                <a:solidFill>
                  <a:srgbClr val="0000FF"/>
                </a:solidFill>
                <a:latin typeface="黑体" panose="02010609060101010101" pitchFamily="49" charset="-122"/>
                <a:ea typeface="黑体" panose="02010609060101010101" pitchFamily="49" charset="-122"/>
                <a:sym typeface="+mn-ea"/>
              </a:rPr>
              <a:t>我们必须坚持改革开放的强国之路，提高综合国力，</a:t>
            </a:r>
            <a:r>
              <a:rPr lang="en-US" altLang="zh-CN" b="1" dirty="0" err="1" smtClean="0">
                <a:solidFill>
                  <a:srgbClr val="0000FF"/>
                </a:solidFill>
                <a:latin typeface="黑体" panose="02010609060101010101" pitchFamily="49" charset="-122"/>
                <a:ea typeface="黑体" panose="02010609060101010101" pitchFamily="49" charset="-122"/>
                <a:cs typeface="方正清刻本悦宋简体" panose="02000000000000000000" pitchFamily="2" charset="-122"/>
              </a:rPr>
              <a:t>紧跟世界发展潮流</a:t>
            </a:r>
            <a:r>
              <a:rPr lang="zh-CN" altLang="en-US" b="1" dirty="0" smtClean="0">
                <a:solidFill>
                  <a:srgbClr val="0000FF"/>
                </a:solidFill>
                <a:latin typeface="黑体" panose="02010609060101010101" pitchFamily="49" charset="-122"/>
                <a:ea typeface="黑体" panose="02010609060101010101" pitchFamily="49" charset="-122"/>
                <a:sym typeface="+mn-ea"/>
              </a:rPr>
              <a:t>；</a:t>
            </a:r>
            <a:endParaRPr lang="zh-CN" altLang="en-US" b="1" dirty="0">
              <a:solidFill>
                <a:srgbClr val="0000FF"/>
              </a:solidFill>
              <a:latin typeface="黑体" panose="02010609060101010101" pitchFamily="49" charset="-122"/>
              <a:ea typeface="黑体" panose="02010609060101010101" pitchFamily="49" charset="-122"/>
              <a:sym typeface="+mn-ea"/>
            </a:endParaRPr>
          </a:p>
        </p:txBody>
      </p:sp>
      <p:sp>
        <p:nvSpPr>
          <p:cNvPr id="18" name="矩形 17"/>
          <p:cNvSpPr/>
          <p:nvPr/>
        </p:nvSpPr>
        <p:spPr>
          <a:xfrm>
            <a:off x="1347741" y="4313626"/>
            <a:ext cx="5827556" cy="392415"/>
          </a:xfrm>
          <a:prstGeom prst="rect">
            <a:avLst/>
          </a:prstGeom>
          <a:noFill/>
          <a:ln w="9525">
            <a:noFill/>
          </a:ln>
        </p:spPr>
        <p:txBody>
          <a:bodyPr wrap="none" lIns="68580" tIns="34290" rIns="68580" bIns="34290" anchor="ctr" anchorCtr="0">
            <a:spAutoFit/>
          </a:bodyPr>
          <a:lstStyle/>
          <a:p>
            <a:pPr lvl="0" algn="ctr">
              <a:buClrTx/>
              <a:buSzTx/>
              <a:buFontTx/>
            </a:pPr>
            <a:r>
              <a:rPr lang="zh-CN" altLang="en-US" sz="2100" b="1" dirty="0">
                <a:solidFill>
                  <a:srgbClr val="0000FF"/>
                </a:solidFill>
                <a:latin typeface="黑体" panose="02010609060101010101" pitchFamily="49" charset="-122"/>
                <a:ea typeface="黑体" panose="02010609060101010101" pitchFamily="49" charset="-122"/>
                <a:sym typeface="+mn-ea"/>
              </a:rPr>
              <a:t>以史为鉴，匆忘</a:t>
            </a:r>
            <a:r>
              <a:rPr lang="zh-CN" altLang="en-US" sz="2100" b="1" dirty="0" smtClean="0">
                <a:solidFill>
                  <a:srgbClr val="0000FF"/>
                </a:solidFill>
                <a:latin typeface="黑体" panose="02010609060101010101" pitchFamily="49" charset="-122"/>
                <a:ea typeface="黑体" panose="02010609060101010101" pitchFamily="49" charset="-122"/>
                <a:sym typeface="+mn-ea"/>
              </a:rPr>
              <a:t>国耻，实现中华民族伟大复兴；</a:t>
            </a:r>
            <a:endParaRPr lang="zh-CN" altLang="en-US" sz="2100" b="1" dirty="0">
              <a:solidFill>
                <a:srgbClr val="0000FF"/>
              </a:solidFill>
              <a:latin typeface="黑体" panose="02010609060101010101" pitchFamily="49" charset="-122"/>
              <a:ea typeface="黑体" panose="02010609060101010101" pitchFamily="49" charset="-122"/>
              <a:sym typeface="+mn-ea"/>
            </a:endParaRPr>
          </a:p>
        </p:txBody>
      </p:sp>
      <p:pic>
        <p:nvPicPr>
          <p:cNvPr id="19" name="图片 18" descr="10"/>
          <p:cNvPicPr>
            <a:picLocks noChangeAspect="1"/>
          </p:cNvPicPr>
          <p:nvPr/>
        </p:nvPicPr>
        <p:blipFill>
          <a:blip r:embed="rId5" cstate="print"/>
          <a:srcRect b="12152"/>
          <a:stretch>
            <a:fillRect/>
          </a:stretch>
        </p:blipFill>
        <p:spPr>
          <a:xfrm>
            <a:off x="6084168" y="843558"/>
            <a:ext cx="2658652" cy="1320375"/>
          </a:xfrm>
          <a:prstGeom prst="rect">
            <a:avLst/>
          </a:prstGeom>
        </p:spPr>
      </p:pic>
      <p:sp>
        <p:nvSpPr>
          <p:cNvPr id="20" name="文本框 23"/>
          <p:cNvSpPr txBox="1"/>
          <p:nvPr>
            <p:custDataLst>
              <p:tags r:id="rId6"/>
            </p:custDataLst>
          </p:nvPr>
        </p:nvSpPr>
        <p:spPr>
          <a:xfrm>
            <a:off x="1257099" y="2341596"/>
            <a:ext cx="6519134" cy="392415"/>
          </a:xfrm>
          <a:prstGeom prst="rect">
            <a:avLst/>
          </a:prstGeom>
          <a:noFill/>
        </p:spPr>
        <p:txBody>
          <a:bodyPr wrap="square" lIns="68580" tIns="34290" rIns="68580" bIns="34290" rtlCol="0">
            <a:spAutoFit/>
          </a:bodyPr>
          <a:lstStyle/>
          <a:p>
            <a:pPr algn="l"/>
            <a:r>
              <a:rPr lang="en-US" altLang="zh-CN" sz="2100" b="1" dirty="0" err="1" smtClean="0">
                <a:solidFill>
                  <a:srgbClr val="0000FF"/>
                </a:solidFill>
                <a:latin typeface="黑体" panose="02010609060101010101" pitchFamily="49" charset="-122"/>
                <a:ea typeface="黑体" panose="02010609060101010101" pitchFamily="49" charset="-122"/>
                <a:cs typeface="方正清刻本悦宋简体" panose="02000000000000000000" pitchFamily="2" charset="-122"/>
              </a:rPr>
              <a:t>必须保持政治</a:t>
            </a:r>
            <a:r>
              <a:rPr lang="en-US" altLang="zh-CN" sz="2100" b="1" dirty="0" err="1">
                <a:solidFill>
                  <a:srgbClr val="0000FF"/>
                </a:solidFill>
                <a:latin typeface="黑体" panose="02010609060101010101" pitchFamily="49" charset="-122"/>
                <a:ea typeface="黑体" panose="02010609060101010101" pitchFamily="49" charset="-122"/>
                <a:cs typeface="方正清刻本悦宋简体" panose="02000000000000000000" pitchFamily="2" charset="-122"/>
              </a:rPr>
              <a:t>、经济、</a:t>
            </a:r>
            <a:r>
              <a:rPr lang="en-US" altLang="zh-CN" sz="2100" b="1" dirty="0" err="1" smtClean="0">
                <a:solidFill>
                  <a:srgbClr val="0000FF"/>
                </a:solidFill>
                <a:latin typeface="黑体" panose="02010609060101010101" pitchFamily="49" charset="-122"/>
                <a:ea typeface="黑体" panose="02010609060101010101" pitchFamily="49" charset="-122"/>
                <a:cs typeface="方正清刻本悦宋简体" panose="02000000000000000000" pitchFamily="2" charset="-122"/>
              </a:rPr>
              <a:t>科技文化等方面的先进性</a:t>
            </a:r>
            <a:r>
              <a:rPr lang="zh-CN" altLang="en-US" sz="2100" b="1" dirty="0" smtClean="0">
                <a:solidFill>
                  <a:srgbClr val="0000FF"/>
                </a:solidFill>
                <a:latin typeface="黑体" panose="02010609060101010101" pitchFamily="49" charset="-122"/>
                <a:ea typeface="黑体" panose="02010609060101010101" pitchFamily="49" charset="-122"/>
                <a:cs typeface="方正清刻本悦宋简体" panose="02000000000000000000" pitchFamily="2" charset="-122"/>
              </a:rPr>
              <a:t>；</a:t>
            </a:r>
            <a:endParaRPr lang="en-US" altLang="zh-CN" sz="2100" b="1" dirty="0">
              <a:solidFill>
                <a:srgbClr val="0000FF"/>
              </a:solidFill>
              <a:latin typeface="黑体" panose="02010609060101010101" pitchFamily="49" charset="-122"/>
              <a:ea typeface="黑体" panose="02010609060101010101" pitchFamily="49" charset="-122"/>
              <a:cs typeface="方正清刻本悦宋简体" panose="02000000000000000000" pitchFamily="2" charset="-122"/>
            </a:endParaRPr>
          </a:p>
        </p:txBody>
      </p:sp>
      <p:sp>
        <p:nvSpPr>
          <p:cNvPr id="21" name="矩形 20"/>
          <p:cNvSpPr/>
          <p:nvPr/>
        </p:nvSpPr>
        <p:spPr>
          <a:xfrm>
            <a:off x="3635896" y="1491630"/>
            <a:ext cx="1761540" cy="392415"/>
          </a:xfrm>
          <a:prstGeom prst="rect">
            <a:avLst/>
          </a:prstGeom>
          <a:noFill/>
          <a:ln w="9525">
            <a:noFill/>
          </a:ln>
        </p:spPr>
        <p:txBody>
          <a:bodyPr wrap="none" lIns="68580" tIns="34290" rIns="68580" bIns="34290" anchor="ctr" anchorCtr="0">
            <a:spAutoFit/>
          </a:bodyPr>
          <a:lstStyle/>
          <a:p>
            <a:pPr lvl="0" algn="ctr">
              <a:buClrTx/>
              <a:buSzTx/>
              <a:buFontTx/>
            </a:pPr>
            <a:r>
              <a:rPr lang="zh-CN" altLang="en-US" sz="2100" b="1" dirty="0">
                <a:solidFill>
                  <a:srgbClr val="0000FF"/>
                </a:solidFill>
                <a:latin typeface="黑体" panose="02010609060101010101" pitchFamily="49" charset="-122"/>
                <a:ea typeface="黑体" panose="02010609060101010101" pitchFamily="49" charset="-122"/>
                <a:sym typeface="+mn-ea"/>
              </a:rPr>
              <a:t>弱国无外交；</a:t>
            </a:r>
            <a:endParaRPr lang="zh-CN" altLang="en-US" sz="2100" b="1" dirty="0">
              <a:solidFill>
                <a:srgbClr val="0000FF"/>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
                                        </p:tgtEl>
                                        <p:attrNameLst>
                                          <p:attrName>style.visibility</p:attrName>
                                        </p:attrNameLst>
                                      </p:cBhvr>
                                      <p:to>
                                        <p:strVal val="visible"/>
                                      </p:to>
                                    </p:set>
                                    <p:anim calcmode="discrete" valueType="clr">
                                      <p:cBhvr override="childStyle">
                                        <p:cTn id="7"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
                                        </p:tgtEl>
                                        <p:attrNameLst>
                                          <p:attrName>fillcolor</p:attrName>
                                        </p:attrNameLst>
                                      </p:cBhvr>
                                      <p:tavLst>
                                        <p:tav tm="0">
                                          <p:val>
                                            <p:clrVal>
                                              <a:schemeClr val="accent2"/>
                                            </p:clrVal>
                                          </p:val>
                                        </p:tav>
                                        <p:tav tm="50000">
                                          <p:val>
                                            <p:clrVal>
                                              <a:schemeClr val="hlink"/>
                                            </p:clrVal>
                                          </p:val>
                                        </p:tav>
                                      </p:tavLst>
                                    </p:anim>
                                    <p:set>
                                      <p:cBhvr>
                                        <p:cTn id="9" dur="80"/>
                                        <p:tgtEl>
                                          <p:spTgt spid="1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21"/>
                                        </p:tgtEl>
                                        <p:attrNameLst>
                                          <p:attrName>style.visibility</p:attrName>
                                        </p:attrNameLst>
                                      </p:cBhvr>
                                      <p:to>
                                        <p:strVal val="visible"/>
                                      </p:to>
                                    </p:set>
                                    <p:anim calcmode="discrete" valueType="clr">
                                      <p:cBhvr override="childStyle">
                                        <p:cTn id="14" dur="80"/>
                                        <p:tgtEl>
                                          <p:spTgt spid="21"/>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21"/>
                                        </p:tgtEl>
                                        <p:attrNameLst>
                                          <p:attrName>fillcolor</p:attrName>
                                        </p:attrNameLst>
                                      </p:cBhvr>
                                      <p:tavLst>
                                        <p:tav tm="0">
                                          <p:val>
                                            <p:clrVal>
                                              <a:schemeClr val="accent2"/>
                                            </p:clrVal>
                                          </p:val>
                                        </p:tav>
                                        <p:tav tm="50000">
                                          <p:val>
                                            <p:clrVal>
                                              <a:schemeClr val="hlink"/>
                                            </p:clrVal>
                                          </p:val>
                                        </p:tav>
                                      </p:tavLst>
                                    </p:anim>
                                    <p:set>
                                      <p:cBhvr>
                                        <p:cTn id="16" dur="80"/>
                                        <p:tgtEl>
                                          <p:spTgt spid="21"/>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17"/>
                                        </p:tgtEl>
                                        <p:attrNameLst>
                                          <p:attrName>style.visibility</p:attrName>
                                        </p:attrNameLst>
                                      </p:cBhvr>
                                      <p:to>
                                        <p:strVal val="visible"/>
                                      </p:to>
                                    </p:set>
                                    <p:anim calcmode="discrete" valueType="clr">
                                      <p:cBhvr override="childStyle">
                                        <p:cTn id="26" dur="8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7"/>
                                        </p:tgtEl>
                                        <p:attrNameLst>
                                          <p:attrName>fillcolor</p:attrName>
                                        </p:attrNameLst>
                                      </p:cBhvr>
                                      <p:tavLst>
                                        <p:tav tm="0">
                                          <p:val>
                                            <p:clrVal>
                                              <a:schemeClr val="accent2"/>
                                            </p:clrVal>
                                          </p:val>
                                        </p:tav>
                                        <p:tav tm="50000">
                                          <p:val>
                                            <p:clrVal>
                                              <a:schemeClr val="hlink"/>
                                            </p:clrVal>
                                          </p:val>
                                        </p:tav>
                                      </p:tavLst>
                                    </p:anim>
                                    <p:set>
                                      <p:cBhvr>
                                        <p:cTn id="28" dur="80"/>
                                        <p:tgtEl>
                                          <p:spTgt spid="17"/>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18"/>
                                        </p:tgtEl>
                                        <p:attrNameLst>
                                          <p:attrName>style.visibility</p:attrName>
                                        </p:attrNameLst>
                                      </p:cBhvr>
                                      <p:to>
                                        <p:strVal val="visible"/>
                                      </p:to>
                                    </p:set>
                                    <p:anim calcmode="discrete" valueType="clr">
                                      <p:cBhvr override="childStyle">
                                        <p:cTn id="33"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18"/>
                                        </p:tgtEl>
                                        <p:attrNameLst>
                                          <p:attrName>fillcolor</p:attrName>
                                        </p:attrNameLst>
                                      </p:cBhvr>
                                      <p:tavLst>
                                        <p:tav tm="0">
                                          <p:val>
                                            <p:clrVal>
                                              <a:schemeClr val="accent2"/>
                                            </p:clrVal>
                                          </p:val>
                                        </p:tav>
                                        <p:tav tm="50000">
                                          <p:val>
                                            <p:clrVal>
                                              <a:schemeClr val="hlink"/>
                                            </p:clrVal>
                                          </p:val>
                                        </p:tav>
                                      </p:tavLst>
                                    </p:anim>
                                    <p:set>
                                      <p:cBhvr>
                                        <p:cTn id="35" dur="80"/>
                                        <p:tgtEl>
                                          <p:spTgt spid="18"/>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0" nodeType="clickEffect">
                                  <p:stCondLst>
                                    <p:cond delay="0"/>
                                  </p:stCondLst>
                                  <p:childTnLst>
                                    <p:anim calcmode="lin" valueType="num">
                                      <p:cBhvr additive="base">
                                        <p:cTn id="39" dur="500"/>
                                        <p:tgtEl>
                                          <p:spTgt spid="12"/>
                                        </p:tgtEl>
                                        <p:attrNameLst>
                                          <p:attrName>ppt_x</p:attrName>
                                        </p:attrNameLst>
                                      </p:cBhvr>
                                      <p:tavLst>
                                        <p:tav tm="0">
                                          <p:val>
                                            <p:strVal val="ppt_x"/>
                                          </p:val>
                                        </p:tav>
                                        <p:tav tm="100000">
                                          <p:val>
                                            <p:strVal val="ppt_x"/>
                                          </p:val>
                                        </p:tav>
                                      </p:tavLst>
                                    </p:anim>
                                    <p:anim calcmode="lin" valueType="num">
                                      <p:cBhvr additive="base">
                                        <p:cTn id="40" dur="500"/>
                                        <p:tgtEl>
                                          <p:spTgt spid="12"/>
                                        </p:tgtEl>
                                        <p:attrNameLst>
                                          <p:attrName>ppt_y</p:attrName>
                                        </p:attrNameLst>
                                      </p:cBhvr>
                                      <p:tavLst>
                                        <p:tav tm="0">
                                          <p:val>
                                            <p:strVal val="ppt_y"/>
                                          </p:val>
                                        </p:tav>
                                        <p:tav tm="100000">
                                          <p:val>
                                            <p:strVal val="1+ppt_h/2"/>
                                          </p:val>
                                        </p:tav>
                                      </p:tavLst>
                                    </p:anim>
                                    <p:set>
                                      <p:cBhvr>
                                        <p:cTn id="41" dur="1" fill="hold">
                                          <p:stCondLst>
                                            <p:cond delay="499"/>
                                          </p:stCondLst>
                                        </p:cTn>
                                        <p:tgtEl>
                                          <p:spTgt spid="12"/>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blinds(horizontal)">
                                      <p:cBhvr>
                                        <p:cTn id="4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6" grpId="0"/>
      <p:bldP spid="17" grpId="0"/>
      <p:bldP spid="18" grpId="0"/>
      <p:bldP spid="20"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4"/>
          <p:cNvGrpSpPr/>
          <p:nvPr/>
        </p:nvGrpSpPr>
        <p:grpSpPr>
          <a:xfrm>
            <a:off x="477338" y="699542"/>
            <a:ext cx="8189324" cy="1200150"/>
            <a:chOff x="704850" y="1066800"/>
            <a:chExt cx="10919098" cy="1600200"/>
          </a:xfrm>
          <a:solidFill>
            <a:schemeClr val="accent6">
              <a:lumMod val="50000"/>
            </a:schemeClr>
          </a:solidFill>
        </p:grpSpPr>
        <p:sp>
          <p:nvSpPr>
            <p:cNvPr id="14" name="椭圆 13"/>
            <p:cNvSpPr/>
            <p:nvPr/>
          </p:nvSpPr>
          <p:spPr>
            <a:xfrm>
              <a:off x="704850" y="1066800"/>
              <a:ext cx="1600200" cy="1600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15" name="椭圆 14"/>
            <p:cNvSpPr/>
            <p:nvPr/>
          </p:nvSpPr>
          <p:spPr>
            <a:xfrm>
              <a:off x="10023748" y="1066800"/>
              <a:ext cx="1600200" cy="1600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sp>
        <p:nvSpPr>
          <p:cNvPr id="16" name="矩形 15"/>
          <p:cNvSpPr/>
          <p:nvPr>
            <p:custDataLst>
              <p:tags r:id="rId1"/>
            </p:custDataLst>
          </p:nvPr>
        </p:nvSpPr>
        <p:spPr>
          <a:xfrm>
            <a:off x="645448" y="1032023"/>
            <a:ext cx="853898" cy="443198"/>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algn="ctr">
              <a:lnSpc>
                <a:spcPct val="120000"/>
              </a:lnSpc>
            </a:pPr>
            <a:r>
              <a:rPr lang="zh-CN" altLang="en-US" sz="2400" b="1" noProof="1">
                <a:solidFill>
                  <a:schemeClr val="bg1"/>
                </a:solidFill>
                <a:latin typeface="+mn-ea"/>
                <a:ea typeface="+mn-ea"/>
              </a:rPr>
              <a:t>英国</a:t>
            </a:r>
            <a:endParaRPr lang="zh-CN" altLang="en-US" sz="2400" b="1" noProof="1">
              <a:solidFill>
                <a:schemeClr val="bg1"/>
              </a:solidFill>
              <a:latin typeface="+mn-ea"/>
              <a:ea typeface="+mn-ea"/>
            </a:endParaRPr>
          </a:p>
        </p:txBody>
      </p:sp>
      <p:sp>
        <p:nvSpPr>
          <p:cNvPr id="17" name="矩形 16"/>
          <p:cNvSpPr/>
          <p:nvPr>
            <p:custDataLst>
              <p:tags r:id="rId2"/>
            </p:custDataLst>
          </p:nvPr>
        </p:nvSpPr>
        <p:spPr>
          <a:xfrm>
            <a:off x="7644886" y="1040120"/>
            <a:ext cx="853898" cy="443198"/>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lvl="0" algn="ctr">
              <a:lnSpc>
                <a:spcPct val="120000"/>
              </a:lnSpc>
              <a:buClrTx/>
              <a:buSzTx/>
              <a:buFontTx/>
            </a:pPr>
            <a:r>
              <a:rPr lang="zh-CN" altLang="en-US" sz="2400" b="1" dirty="0">
                <a:solidFill>
                  <a:schemeClr val="bg1"/>
                </a:solidFill>
                <a:latin typeface="+mn-ea"/>
                <a:ea typeface="+mn-ea"/>
                <a:sym typeface="+mn-ea"/>
              </a:rPr>
              <a:t>中国</a:t>
            </a:r>
            <a:endParaRPr lang="zh-CN" altLang="en-US" sz="2400" b="1" dirty="0">
              <a:solidFill>
                <a:schemeClr val="bg1"/>
              </a:solidFill>
              <a:latin typeface="+mn-ea"/>
              <a:ea typeface="+mn-ea"/>
              <a:sym typeface="+mn-ea"/>
            </a:endParaRPr>
          </a:p>
        </p:txBody>
      </p:sp>
      <p:sp>
        <p:nvSpPr>
          <p:cNvPr id="18" name="矩形: 圆角 6"/>
          <p:cNvSpPr/>
          <p:nvPr/>
        </p:nvSpPr>
        <p:spPr>
          <a:xfrm>
            <a:off x="3497029" y="1009988"/>
            <a:ext cx="2149943" cy="579258"/>
          </a:xfrm>
          <a:prstGeom prst="roundRect">
            <a:avLst>
              <a:gd name="adj" fmla="val 5000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mn-ea"/>
            </a:endParaRPr>
          </a:p>
        </p:txBody>
      </p:sp>
      <p:sp>
        <p:nvSpPr>
          <p:cNvPr id="19" name="矩形 18"/>
          <p:cNvSpPr/>
          <p:nvPr>
            <p:custDataLst>
              <p:tags r:id="rId3"/>
            </p:custDataLst>
          </p:nvPr>
        </p:nvSpPr>
        <p:spPr>
          <a:xfrm>
            <a:off x="3807349" y="1096794"/>
            <a:ext cx="1529303" cy="387798"/>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algn="ctr">
              <a:lnSpc>
                <a:spcPct val="120000"/>
              </a:lnSpc>
            </a:pPr>
            <a:r>
              <a:rPr lang="zh-CN" altLang="en-US" sz="2100" b="1" noProof="1">
                <a:solidFill>
                  <a:schemeClr val="bg1"/>
                </a:solidFill>
                <a:latin typeface="+mn-ea"/>
                <a:ea typeface="+mn-ea"/>
              </a:rPr>
              <a:t>鸦片战争</a:t>
            </a:r>
            <a:endParaRPr lang="zh-CN" altLang="en-US" sz="2100" b="1" noProof="1">
              <a:solidFill>
                <a:schemeClr val="bg1"/>
              </a:solidFill>
              <a:latin typeface="+mn-ea"/>
              <a:ea typeface="+mn-ea"/>
            </a:endParaRPr>
          </a:p>
        </p:txBody>
      </p:sp>
      <p:cxnSp>
        <p:nvCxnSpPr>
          <p:cNvPr id="20" name="直接箭头连接符 19"/>
          <p:cNvCxnSpPr/>
          <p:nvPr/>
        </p:nvCxnSpPr>
        <p:spPr>
          <a:xfrm>
            <a:off x="1871663" y="1300036"/>
            <a:ext cx="148590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H="1">
            <a:off x="5800725" y="1257592"/>
            <a:ext cx="1485900" cy="0"/>
          </a:xfrm>
          <a:prstGeom prst="straightConnector1">
            <a:avLst/>
          </a:prstGeom>
          <a:ln>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2" name="矩形 21"/>
          <p:cNvSpPr/>
          <p:nvPr>
            <p:custDataLst>
              <p:tags r:id="rId4"/>
            </p:custDataLst>
          </p:nvPr>
        </p:nvSpPr>
        <p:spPr>
          <a:xfrm>
            <a:off x="1982629" y="968148"/>
            <a:ext cx="1055370" cy="332399"/>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algn="ctr">
              <a:lnSpc>
                <a:spcPct val="120000"/>
              </a:lnSpc>
            </a:pPr>
            <a:r>
              <a:rPr lang="zh-CN" altLang="en-US" b="1" noProof="1">
                <a:latin typeface="+mn-ea"/>
                <a:ea typeface="+mn-ea"/>
              </a:rPr>
              <a:t>根本原因</a:t>
            </a:r>
            <a:endParaRPr lang="zh-CN" altLang="en-US" b="1" noProof="1">
              <a:latin typeface="+mn-ea"/>
              <a:ea typeface="+mn-ea"/>
            </a:endParaRPr>
          </a:p>
        </p:txBody>
      </p:sp>
      <p:sp>
        <p:nvSpPr>
          <p:cNvPr id="23" name="矩形 22"/>
          <p:cNvSpPr/>
          <p:nvPr>
            <p:custDataLst>
              <p:tags r:id="rId5"/>
            </p:custDataLst>
          </p:nvPr>
        </p:nvSpPr>
        <p:spPr>
          <a:xfrm>
            <a:off x="5906453" y="925761"/>
            <a:ext cx="1274445" cy="332399"/>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lvl="0" algn="ctr">
              <a:lnSpc>
                <a:spcPct val="120000"/>
              </a:lnSpc>
              <a:buClrTx/>
              <a:buSzTx/>
              <a:buFontTx/>
            </a:pPr>
            <a:r>
              <a:rPr lang="zh-CN" altLang="en-US" b="1" dirty="0">
                <a:latin typeface="+mn-ea"/>
                <a:ea typeface="+mn-ea"/>
                <a:sym typeface="+mn-ea"/>
              </a:rPr>
              <a:t>直接原因</a:t>
            </a:r>
            <a:endParaRPr lang="zh-CN" altLang="en-US" b="1" dirty="0">
              <a:latin typeface="+mn-ea"/>
              <a:ea typeface="+mn-ea"/>
              <a:sym typeface="+mn-ea"/>
            </a:endParaRPr>
          </a:p>
        </p:txBody>
      </p:sp>
      <p:sp>
        <p:nvSpPr>
          <p:cNvPr id="24" name="矩形 23"/>
          <p:cNvSpPr/>
          <p:nvPr>
            <p:custDataLst>
              <p:tags r:id="rId6"/>
            </p:custDataLst>
          </p:nvPr>
        </p:nvSpPr>
        <p:spPr>
          <a:xfrm>
            <a:off x="1724025" y="1411536"/>
            <a:ext cx="1709738" cy="332399"/>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lvl="0" algn="ctr">
              <a:lnSpc>
                <a:spcPct val="120000"/>
              </a:lnSpc>
              <a:buClrTx/>
              <a:buSzTx/>
              <a:buFontTx/>
            </a:pPr>
            <a:r>
              <a:rPr lang="zh-CN" altLang="en-US" b="1" dirty="0">
                <a:latin typeface="+mn-ea"/>
                <a:ea typeface="+mn-ea"/>
                <a:sym typeface="+mn-ea"/>
              </a:rPr>
              <a:t>打开中国市场</a:t>
            </a:r>
            <a:endParaRPr lang="zh-CN" altLang="en-US" b="1" dirty="0">
              <a:latin typeface="+mn-ea"/>
              <a:ea typeface="+mn-ea"/>
              <a:sym typeface="+mn-ea"/>
            </a:endParaRPr>
          </a:p>
        </p:txBody>
      </p:sp>
      <p:sp>
        <p:nvSpPr>
          <p:cNvPr id="26" name="矩形 25"/>
          <p:cNvSpPr/>
          <p:nvPr>
            <p:custDataLst>
              <p:tags r:id="rId7"/>
            </p:custDataLst>
          </p:nvPr>
        </p:nvSpPr>
        <p:spPr>
          <a:xfrm>
            <a:off x="1948860" y="2553876"/>
            <a:ext cx="5246282" cy="646331"/>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algn="ctr"/>
            <a:r>
              <a:rPr lang="zh-CN" altLang="en-US" sz="2100" b="1" dirty="0">
                <a:latin typeface="+mn-ea"/>
                <a:ea typeface="+mn-ea"/>
              </a:rPr>
              <a:t>中国战败</a:t>
            </a:r>
            <a:endParaRPr lang="en-US" altLang="zh-CN" sz="2100" b="1" dirty="0">
              <a:latin typeface="+mn-ea"/>
              <a:ea typeface="+mn-ea"/>
            </a:endParaRPr>
          </a:p>
          <a:p>
            <a:pPr algn="ctr"/>
            <a:r>
              <a:rPr lang="zh-CN" altLang="en-US" sz="2100" b="1" dirty="0">
                <a:latin typeface="+mn-ea"/>
                <a:ea typeface="+mn-ea"/>
              </a:rPr>
              <a:t>签订中英</a:t>
            </a:r>
            <a:r>
              <a:rPr lang="en-US" altLang="zh-CN" sz="2100" b="1" dirty="0">
                <a:latin typeface="+mn-ea"/>
                <a:ea typeface="+mn-ea"/>
              </a:rPr>
              <a:t>《</a:t>
            </a:r>
            <a:r>
              <a:rPr lang="zh-CN" altLang="en-US" sz="2100" b="1" dirty="0">
                <a:latin typeface="+mn-ea"/>
                <a:ea typeface="+mn-ea"/>
              </a:rPr>
              <a:t>南京条约</a:t>
            </a:r>
            <a:r>
              <a:rPr lang="en-US" altLang="zh-CN" sz="2100" b="1" dirty="0">
                <a:latin typeface="+mn-ea"/>
                <a:ea typeface="+mn-ea"/>
              </a:rPr>
              <a:t>》</a:t>
            </a:r>
            <a:endParaRPr lang="en-US" altLang="zh-CN" sz="2100" b="1" dirty="0">
              <a:latin typeface="+mn-ea"/>
              <a:ea typeface="+mn-ea"/>
            </a:endParaRPr>
          </a:p>
        </p:txBody>
      </p:sp>
      <p:grpSp>
        <p:nvGrpSpPr>
          <p:cNvPr id="27" name="组合 7"/>
          <p:cNvGrpSpPr/>
          <p:nvPr/>
        </p:nvGrpSpPr>
        <p:grpSpPr>
          <a:xfrm>
            <a:off x="3810951" y="1700142"/>
            <a:ext cx="1521619" cy="771049"/>
            <a:chOff x="8002" y="3781"/>
            <a:chExt cx="3195" cy="1619"/>
          </a:xfrm>
        </p:grpSpPr>
        <p:sp>
          <p:nvSpPr>
            <p:cNvPr id="28" name="箭头: 下 11"/>
            <p:cNvSpPr/>
            <p:nvPr/>
          </p:nvSpPr>
          <p:spPr>
            <a:xfrm>
              <a:off x="8002" y="3781"/>
              <a:ext cx="3195" cy="1619"/>
            </a:xfrm>
            <a:prstGeom prst="downArrow">
              <a:avLst>
                <a:gd name="adj1" fmla="val 80108"/>
                <a:gd name="adj2" fmla="val 46293"/>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29" name="矩形 28"/>
            <p:cNvSpPr/>
            <p:nvPr>
              <p:custDataLst>
                <p:tags r:id="rId8"/>
              </p:custDataLst>
            </p:nvPr>
          </p:nvSpPr>
          <p:spPr>
            <a:xfrm>
              <a:off x="8491" y="4044"/>
              <a:ext cx="2218" cy="814"/>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algn="ctr">
                <a:lnSpc>
                  <a:spcPct val="120000"/>
                </a:lnSpc>
              </a:pPr>
              <a:r>
                <a:rPr lang="zh-CN" altLang="en-US" sz="2100" b="1" noProof="1">
                  <a:solidFill>
                    <a:schemeClr val="bg1"/>
                  </a:solidFill>
                  <a:latin typeface="+mn-ea"/>
                  <a:ea typeface="+mn-ea"/>
                </a:rPr>
                <a:t>结果</a:t>
              </a:r>
              <a:endParaRPr lang="zh-CN" altLang="en-US" sz="2100" b="1" noProof="1">
                <a:solidFill>
                  <a:schemeClr val="bg1"/>
                </a:solidFill>
                <a:latin typeface="+mn-ea"/>
                <a:ea typeface="+mn-ea"/>
              </a:endParaRPr>
            </a:p>
          </p:txBody>
        </p:sp>
      </p:grpSp>
      <p:grpSp>
        <p:nvGrpSpPr>
          <p:cNvPr id="30" name="组合 8"/>
          <p:cNvGrpSpPr/>
          <p:nvPr/>
        </p:nvGrpSpPr>
        <p:grpSpPr>
          <a:xfrm>
            <a:off x="3810951" y="3327965"/>
            <a:ext cx="1521619" cy="771049"/>
            <a:chOff x="8002" y="7199"/>
            <a:chExt cx="3195" cy="1619"/>
          </a:xfrm>
        </p:grpSpPr>
        <p:sp>
          <p:nvSpPr>
            <p:cNvPr id="31" name="箭头: 下 36"/>
            <p:cNvSpPr/>
            <p:nvPr/>
          </p:nvSpPr>
          <p:spPr>
            <a:xfrm>
              <a:off x="8002" y="7199"/>
              <a:ext cx="3195" cy="1619"/>
            </a:xfrm>
            <a:prstGeom prst="downArrow">
              <a:avLst>
                <a:gd name="adj1" fmla="val 80108"/>
                <a:gd name="adj2" fmla="val 46293"/>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32" name="矩形 31"/>
            <p:cNvSpPr/>
            <p:nvPr>
              <p:custDataLst>
                <p:tags r:id="rId9"/>
              </p:custDataLst>
            </p:nvPr>
          </p:nvSpPr>
          <p:spPr>
            <a:xfrm>
              <a:off x="8491" y="7387"/>
              <a:ext cx="2218" cy="814"/>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lvl="0" algn="ctr">
                <a:lnSpc>
                  <a:spcPct val="120000"/>
                </a:lnSpc>
                <a:buClrTx/>
                <a:buSzTx/>
                <a:buFontTx/>
              </a:pPr>
              <a:r>
                <a:rPr lang="zh-CN" altLang="en-US" sz="2100" b="1" dirty="0">
                  <a:solidFill>
                    <a:schemeClr val="bg1"/>
                  </a:solidFill>
                  <a:latin typeface="+mn-ea"/>
                  <a:ea typeface="+mn-ea"/>
                  <a:sym typeface="+mn-ea"/>
                </a:rPr>
                <a:t>影响</a:t>
              </a:r>
              <a:endParaRPr lang="zh-CN" altLang="en-US" sz="2100" b="1" dirty="0">
                <a:solidFill>
                  <a:schemeClr val="bg1"/>
                </a:solidFill>
                <a:latin typeface="+mn-ea"/>
                <a:ea typeface="+mn-ea"/>
                <a:sym typeface="+mn-ea"/>
              </a:endParaRPr>
            </a:p>
          </p:txBody>
        </p:sp>
      </p:grpSp>
      <p:sp>
        <p:nvSpPr>
          <p:cNvPr id="33" name="矩形 32"/>
          <p:cNvSpPr/>
          <p:nvPr>
            <p:custDataLst>
              <p:tags r:id="rId10"/>
            </p:custDataLst>
          </p:nvPr>
        </p:nvSpPr>
        <p:spPr>
          <a:xfrm>
            <a:off x="1948860" y="4216336"/>
            <a:ext cx="5246282" cy="646331"/>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lvl="0" algn="ctr">
              <a:buClrTx/>
              <a:buSzTx/>
              <a:buFontTx/>
            </a:pPr>
            <a:r>
              <a:rPr lang="zh-CN" altLang="en-US" sz="2100" b="1" dirty="0">
                <a:solidFill>
                  <a:srgbClr val="C00000"/>
                </a:solidFill>
                <a:latin typeface="+mn-ea"/>
                <a:ea typeface="+mn-ea"/>
                <a:sym typeface="+mn-ea"/>
              </a:rPr>
              <a:t>中国开始沦为半殖民地半封建社会</a:t>
            </a:r>
            <a:endParaRPr lang="zh-CN" altLang="en-US" sz="2100" b="1" dirty="0">
              <a:solidFill>
                <a:srgbClr val="C00000"/>
              </a:solidFill>
              <a:latin typeface="+mn-ea"/>
              <a:ea typeface="+mn-ea"/>
              <a:sym typeface="+mn-ea"/>
            </a:endParaRPr>
          </a:p>
          <a:p>
            <a:pPr lvl="0" algn="ctr">
              <a:buClrTx/>
              <a:buSzTx/>
              <a:buFontTx/>
            </a:pPr>
            <a:r>
              <a:rPr lang="zh-CN" altLang="en-US" sz="2100" b="1" dirty="0">
                <a:solidFill>
                  <a:srgbClr val="C00000"/>
                </a:solidFill>
                <a:latin typeface="+mn-ea"/>
                <a:ea typeface="+mn-ea"/>
                <a:sym typeface="+mn-ea"/>
              </a:rPr>
              <a:t>中国近代史开始</a:t>
            </a:r>
            <a:endParaRPr lang="zh-CN" altLang="en-US" sz="2100" b="1" dirty="0">
              <a:solidFill>
                <a:srgbClr val="C00000"/>
              </a:solidFill>
              <a:latin typeface="+mn-ea"/>
              <a:ea typeface="+mn-ea"/>
              <a:sym typeface="+mn-ea"/>
            </a:endParaRPr>
          </a:p>
        </p:txBody>
      </p:sp>
      <p:sp>
        <p:nvSpPr>
          <p:cNvPr id="34" name="矩形 33"/>
          <p:cNvSpPr/>
          <p:nvPr>
            <p:custDataLst>
              <p:tags r:id="rId11"/>
            </p:custDataLst>
          </p:nvPr>
        </p:nvSpPr>
        <p:spPr>
          <a:xfrm>
            <a:off x="5948839" y="1411536"/>
            <a:ext cx="1215866" cy="304250"/>
          </a:xfrm>
          <a:prstGeom prst="rect">
            <a:avLst/>
          </a:prstGeom>
          <a:noFill/>
          <a:ln w="9525">
            <a:noFill/>
          </a:ln>
          <a:effectLst>
            <a:outerShdw sx="999" sy="999" algn="ctr" rotWithShape="0">
              <a:srgbClr val="000000"/>
            </a:outerShdw>
          </a:effectLst>
        </p:spPr>
        <p:txBody>
          <a:bodyPr vert="horz" wrap="square" lIns="0" tIns="0" rIns="0" bIns="0" anchor="t">
            <a:spAutoFit/>
          </a:bodyPr>
          <a:lstStyle/>
          <a:p>
            <a:pPr lvl="0" algn="ctr">
              <a:lnSpc>
                <a:spcPct val="120000"/>
              </a:lnSpc>
              <a:buClrTx/>
              <a:buSzTx/>
              <a:buFontTx/>
            </a:pPr>
            <a:r>
              <a:rPr lang="zh-CN" altLang="en-US" b="1" dirty="0">
                <a:latin typeface="+mn-ea"/>
                <a:ea typeface="+mn-ea"/>
                <a:sym typeface="+mn-ea"/>
              </a:rPr>
              <a:t>虎门销烟</a:t>
            </a:r>
            <a:endParaRPr lang="zh-CN" altLang="en-US" b="1" dirty="0">
              <a:latin typeface="+mn-ea"/>
              <a:ea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0.70"/>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circle(in)">
                                      <p:cBhvr>
                                        <p:cTn id="14" dur="20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500"/>
                            </p:stCondLst>
                            <p:childTnLst>
                              <p:par>
                                <p:cTn id="21" presetID="3" presetClass="entr" presetSubtype="1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blinds(horizontal)">
                                      <p:cBhvr>
                                        <p:cTn id="23" dur="5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linds(horizontal)">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right)">
                                      <p:cBhvr>
                                        <p:cTn id="33" dur="500"/>
                                        <p:tgtEl>
                                          <p:spTgt spid="21"/>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blinds(horizontal)">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blinds(horizontal)">
                                      <p:cBhvr>
                                        <p:cTn id="43" dur="500"/>
                                        <p:tgtEl>
                                          <p:spTgt spid="27"/>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linds(horizontal)">
                                      <p:cBhvr>
                                        <p:cTn id="48" dur="500"/>
                                        <p:tgtEl>
                                          <p:spTgt spid="26"/>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blinds(horizontal)">
                                      <p:cBhvr>
                                        <p:cTn id="53" dur="500"/>
                                        <p:tgtEl>
                                          <p:spTgt spid="30"/>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blinds(horizontal)">
                                      <p:cBhvr>
                                        <p:cTn id="58" dur="5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blinds(horizontal)">
                                      <p:cBhvr>
                                        <p:cTn id="6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animBg="1"/>
      <p:bldP spid="23" grpId="0" animBg="1"/>
      <p:bldP spid="24" grpId="0" animBg="1"/>
      <p:bldP spid="26" grpId="0" animBg="1"/>
      <p:bldP spid="33" grpId="0" bldLvl="0" animBg="1"/>
      <p:bldP spid="3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文本框 1"/>
          <p:cNvSpPr txBox="1"/>
          <p:nvPr/>
        </p:nvSpPr>
        <p:spPr>
          <a:xfrm>
            <a:off x="181451" y="817972"/>
            <a:ext cx="8781098" cy="4058034"/>
          </a:xfrm>
          <a:prstGeom prst="rect">
            <a:avLst/>
          </a:prstGeom>
          <a:noFill/>
          <a:ln w="9525">
            <a:noFill/>
          </a:ln>
        </p:spPr>
        <p:txBody>
          <a:bodyPr wrap="square" lIns="68580" tIns="34290" rIns="68580" bIns="34290" anchor="t">
            <a:spAutoFit/>
          </a:bodyPr>
          <a:lstStyle/>
          <a:p>
            <a:pPr algn="just">
              <a:lnSpc>
                <a:spcPct val="135000"/>
              </a:lnSpc>
            </a:pPr>
            <a:r>
              <a:rPr lang="en-US" altLang="zh-CN" sz="2400" b="1" dirty="0">
                <a:latin typeface="黑体" panose="02010609060101010101" pitchFamily="49" charset="-122"/>
                <a:ea typeface="黑体" panose="02010609060101010101" pitchFamily="49" charset="-122"/>
                <a:cs typeface="方正粗宋_GBK" panose="03000509000000000000" charset="-122"/>
              </a:rPr>
              <a:t>1</a:t>
            </a:r>
            <a:r>
              <a:rPr lang="en-US" altLang="zh-CN" sz="2400" b="1" dirty="0" smtClean="0">
                <a:latin typeface="黑体" panose="02010609060101010101" pitchFamily="49" charset="-122"/>
                <a:ea typeface="黑体" panose="02010609060101010101" pitchFamily="49" charset="-122"/>
                <a:cs typeface="方正粗宋_GBK" panose="03000509000000000000" charset="-122"/>
              </a:rPr>
              <a:t>．（·甘肃武威）《</a:t>
            </a:r>
            <a:r>
              <a:rPr lang="en-US" altLang="zh-CN" sz="2400" b="1" dirty="0">
                <a:latin typeface="黑体" panose="02010609060101010101" pitchFamily="49" charset="-122"/>
                <a:ea typeface="黑体" panose="02010609060101010101" pitchFamily="49" charset="-122"/>
                <a:cs typeface="方正粗宋_GBK" panose="03000509000000000000" charset="-122"/>
              </a:rPr>
              <a:t>南京条约》是中国近代史上第一个丧权辱国的不平等条约，其中直接导致表格中《1843年中英两国进出口货物税率》</a:t>
            </a:r>
            <a:r>
              <a:rPr lang="en-US" altLang="zh-CN" sz="2400" b="1" dirty="0" smtClean="0">
                <a:latin typeface="黑体" panose="02010609060101010101" pitchFamily="49" charset="-122"/>
                <a:ea typeface="黑体" panose="02010609060101010101" pitchFamily="49" charset="-122"/>
                <a:cs typeface="方正粗宋_GBK" panose="03000509000000000000" charset="-122"/>
              </a:rPr>
              <a:t>数据变化的内容是                   </a:t>
            </a:r>
            <a:r>
              <a:rPr lang="zh-CN" altLang="en-US" sz="2400" b="1" dirty="0" smtClean="0">
                <a:latin typeface="黑体" panose="02010609060101010101" pitchFamily="49" charset="-122"/>
                <a:ea typeface="黑体" panose="02010609060101010101" pitchFamily="49" charset="-122"/>
                <a:cs typeface="方正粗宋_GBK" panose="03000509000000000000" charset="-122"/>
              </a:rPr>
              <a:t>（      ）</a:t>
            </a:r>
            <a:endParaRPr lang="en-US" altLang="zh-CN" sz="2400" b="1" dirty="0" smtClean="0">
              <a:latin typeface="黑体" panose="02010609060101010101" pitchFamily="49" charset="-122"/>
              <a:ea typeface="黑体" panose="02010609060101010101" pitchFamily="49" charset="-122"/>
              <a:cs typeface="方正粗宋_GBK" panose="03000509000000000000" charset="-122"/>
            </a:endParaRPr>
          </a:p>
          <a:p>
            <a:pPr algn="just">
              <a:lnSpc>
                <a:spcPct val="135000"/>
              </a:lnSpc>
            </a:pPr>
            <a:endParaRPr lang="en-US" altLang="zh-CN" sz="2400" b="1" dirty="0">
              <a:latin typeface="黑体" panose="02010609060101010101" pitchFamily="49" charset="-122"/>
              <a:ea typeface="黑体" panose="02010609060101010101" pitchFamily="49" charset="-122"/>
              <a:cs typeface="方正粗宋_GBK" panose="03000509000000000000" charset="-122"/>
            </a:endParaRPr>
          </a:p>
          <a:p>
            <a:pPr algn="just">
              <a:lnSpc>
                <a:spcPct val="135000"/>
              </a:lnSpc>
            </a:pPr>
            <a:endParaRPr lang="en-US" altLang="zh-CN" sz="2400" b="1" dirty="0">
              <a:latin typeface="黑体" panose="02010609060101010101" pitchFamily="49" charset="-122"/>
              <a:ea typeface="黑体" panose="02010609060101010101" pitchFamily="49" charset="-122"/>
              <a:cs typeface="方正粗宋_GBK" panose="03000509000000000000" charset="-122"/>
            </a:endParaRPr>
          </a:p>
          <a:p>
            <a:pPr algn="just">
              <a:lnSpc>
                <a:spcPct val="135000"/>
              </a:lnSpc>
            </a:pPr>
            <a:endParaRPr lang="zh-CN" altLang="en-US" sz="2400" b="1" dirty="0">
              <a:latin typeface="黑体" panose="02010609060101010101" pitchFamily="49" charset="-122"/>
              <a:ea typeface="黑体" panose="02010609060101010101" pitchFamily="49" charset="-122"/>
              <a:cs typeface="方正粗宋_GBK" panose="03000509000000000000" charset="-122"/>
            </a:endParaRPr>
          </a:p>
          <a:p>
            <a:pPr algn="just">
              <a:lnSpc>
                <a:spcPct val="135000"/>
              </a:lnSpc>
            </a:pPr>
            <a:r>
              <a:rPr lang="zh-CN" altLang="en-US" sz="2400" b="1" dirty="0" smtClean="0">
                <a:latin typeface="黑体" panose="02010609060101010101" pitchFamily="49" charset="-122"/>
                <a:ea typeface="黑体" panose="02010609060101010101" pitchFamily="49" charset="-122"/>
                <a:cs typeface="方正粗宋_GBK" panose="03000509000000000000" charset="-122"/>
              </a:rPr>
              <a:t>  A</a:t>
            </a:r>
            <a:r>
              <a:rPr lang="zh-CN" altLang="en-US" sz="2400" b="1" dirty="0">
                <a:latin typeface="黑体" panose="02010609060101010101" pitchFamily="49" charset="-122"/>
                <a:ea typeface="黑体" panose="02010609060101010101" pitchFamily="49" charset="-122"/>
                <a:cs typeface="方正粗宋_GBK" panose="03000509000000000000" charset="-122"/>
              </a:rPr>
              <a:t>．割香港岛                          B．五口通商</a:t>
            </a:r>
            <a:endParaRPr lang="zh-CN" altLang="en-US" sz="2400" b="1" dirty="0">
              <a:latin typeface="黑体" panose="02010609060101010101" pitchFamily="49" charset="-122"/>
              <a:ea typeface="黑体" panose="02010609060101010101" pitchFamily="49" charset="-122"/>
              <a:cs typeface="方正粗宋_GBK" panose="03000509000000000000" charset="-122"/>
            </a:endParaRPr>
          </a:p>
          <a:p>
            <a:pPr algn="just">
              <a:lnSpc>
                <a:spcPct val="135000"/>
              </a:lnSpc>
            </a:pPr>
            <a:r>
              <a:rPr lang="zh-CN" altLang="en-US" sz="2400" b="1" dirty="0" smtClean="0">
                <a:latin typeface="黑体" panose="02010609060101010101" pitchFamily="49" charset="-122"/>
                <a:ea typeface="黑体" panose="02010609060101010101" pitchFamily="49" charset="-122"/>
                <a:cs typeface="方正粗宋_GBK" panose="03000509000000000000" charset="-122"/>
              </a:rPr>
              <a:t>  C</a:t>
            </a:r>
            <a:r>
              <a:rPr lang="zh-CN" altLang="en-US" sz="2400" b="1" dirty="0">
                <a:latin typeface="黑体" panose="02010609060101010101" pitchFamily="49" charset="-122"/>
                <a:ea typeface="黑体" panose="02010609060101010101" pitchFamily="49" charset="-122"/>
                <a:cs typeface="方正粗宋_GBK" panose="03000509000000000000" charset="-122"/>
              </a:rPr>
              <a:t>．协定税款                          D．战后赔款</a:t>
            </a:r>
            <a:endParaRPr lang="zh-CN" altLang="en-US" sz="2400" b="1" dirty="0">
              <a:latin typeface="黑体" panose="02010609060101010101" pitchFamily="49" charset="-122"/>
              <a:ea typeface="黑体" panose="02010609060101010101" pitchFamily="49" charset="-122"/>
              <a:cs typeface="方正粗宋_GBK" panose="03000509000000000000" charset="-122"/>
            </a:endParaRPr>
          </a:p>
        </p:txBody>
      </p:sp>
      <p:sp>
        <p:nvSpPr>
          <p:cNvPr id="2" name="文本框 1"/>
          <p:cNvSpPr txBox="1"/>
          <p:nvPr/>
        </p:nvSpPr>
        <p:spPr>
          <a:xfrm>
            <a:off x="7812360" y="1824110"/>
            <a:ext cx="868452" cy="500137"/>
          </a:xfrm>
          <a:prstGeom prst="rect">
            <a:avLst/>
          </a:prstGeom>
          <a:noFill/>
          <a:ln w="9525">
            <a:noFill/>
          </a:ln>
        </p:spPr>
        <p:txBody>
          <a:bodyPr wrap="square" lIns="68580" tIns="34290" rIns="68580" bIns="34290" anchor="t">
            <a:spAutoFit/>
          </a:bodyPr>
          <a:lstStyle/>
          <a:p>
            <a:pPr algn="just"/>
            <a:r>
              <a:rPr lang="en-US" altLang="zh-CN" sz="2800" dirty="0" smtClean="0">
                <a:solidFill>
                  <a:srgbClr val="FF0000"/>
                </a:solidFill>
                <a:latin typeface="黑体" panose="02010609060101010101" pitchFamily="49" charset="-122"/>
                <a:ea typeface="黑体" panose="02010609060101010101" pitchFamily="49" charset="-122"/>
              </a:rPr>
              <a:t>C</a:t>
            </a:r>
            <a:endParaRPr lang="zh-CN" altLang="en-US" sz="2800" dirty="0">
              <a:solidFill>
                <a:srgbClr val="FF0000"/>
              </a:solidFill>
              <a:latin typeface="黑体" panose="02010609060101010101" pitchFamily="49" charset="-122"/>
              <a:ea typeface="黑体" panose="02010609060101010101" pitchFamily="49" charset="-122"/>
            </a:endParaRPr>
          </a:p>
        </p:txBody>
      </p:sp>
      <p:graphicFrame>
        <p:nvGraphicFramePr>
          <p:cNvPr id="4" name="表格 3"/>
          <p:cNvGraphicFramePr/>
          <p:nvPr>
            <p:custDataLst>
              <p:tags r:id="rId1"/>
            </p:custDataLst>
          </p:nvPr>
        </p:nvGraphicFramePr>
        <p:xfrm>
          <a:off x="448628" y="2343401"/>
          <a:ext cx="6721316" cy="1348741"/>
        </p:xfrm>
        <a:graphic>
          <a:graphicData uri="http://schemas.openxmlformats.org/drawingml/2006/table">
            <a:tbl>
              <a:tblPr firstRow="1" bandRow="1"/>
              <a:tblGrid>
                <a:gridCol w="2329339"/>
                <a:gridCol w="2208371"/>
                <a:gridCol w="2183606"/>
              </a:tblGrid>
              <a:tr h="443389">
                <a:tc>
                  <a:txBody>
                    <a:bodyPr/>
                    <a:lstStyle/>
                    <a:p>
                      <a:pPr indent="0" algn="ctr">
                        <a:buNone/>
                      </a:pPr>
                      <a:r>
                        <a:rPr lang="en-US" sz="2100" b="1">
                          <a:solidFill>
                            <a:srgbClr val="FFFFFF"/>
                          </a:solidFill>
                          <a:latin typeface="楷体_GB2312" charset="0"/>
                          <a:cs typeface="楷体_GB2312" charset="0"/>
                        </a:rPr>
                        <a:t>货物</a:t>
                      </a:r>
                      <a:endParaRPr lang="en-US" altLang="en-US" sz="2100" b="1">
                        <a:solidFill>
                          <a:srgbClr val="FFFFFF"/>
                        </a:solidFill>
                        <a:latin typeface="楷体_GB2312" charset="0"/>
                        <a:ea typeface="楷体_GB2312" charset="0"/>
                        <a:cs typeface="楷体_GB2312" charset="0"/>
                      </a:endParaRPr>
                    </a:p>
                  </a:txBody>
                  <a:tcPr marL="51435" marR="51435" marT="0" marB="0" anchor="ctr">
                    <a:lnL>
                      <a:noFill/>
                    </a:lnL>
                    <a:lnR w="19050">
                      <a:solidFill>
                        <a:srgbClr val="FFFFFF"/>
                      </a:solidFill>
                      <a:prstDash val="solid"/>
                    </a:lnR>
                    <a:lnT>
                      <a:noFill/>
                    </a:lnT>
                    <a:lnB>
                      <a:noFill/>
                    </a:lnB>
                    <a:lnTlToBr>
                      <a:noFill/>
                    </a:lnTlToBr>
                    <a:lnBlToTr>
                      <a:noFill/>
                    </a:lnBlToTr>
                    <a:solidFill>
                      <a:srgbClr val="404040"/>
                    </a:solidFill>
                  </a:tcPr>
                </a:tc>
                <a:tc>
                  <a:txBody>
                    <a:bodyPr/>
                    <a:lstStyle/>
                    <a:p>
                      <a:pPr indent="0" algn="ctr">
                        <a:buNone/>
                      </a:pPr>
                      <a:r>
                        <a:rPr lang="en-US" sz="2100" b="1">
                          <a:solidFill>
                            <a:srgbClr val="FFFFFF"/>
                          </a:solidFill>
                          <a:latin typeface="楷体_GB2312" charset="0"/>
                          <a:cs typeface="楷体_GB2312" charset="0"/>
                        </a:rPr>
                        <a:t>旧税率（%）</a:t>
                      </a:r>
                      <a:endParaRPr lang="en-US" altLang="en-US" sz="2100" b="1">
                        <a:solidFill>
                          <a:srgbClr val="FFFFFF"/>
                        </a:solidFill>
                        <a:latin typeface="楷体_GB2312" charset="0"/>
                        <a:ea typeface="楷体_GB2312" charset="0"/>
                        <a:cs typeface="楷体_GB2312" charset="0"/>
                      </a:endParaRPr>
                    </a:p>
                  </a:txBody>
                  <a:tcPr marL="51435" marR="51435" marT="0" marB="0" anchor="ctr">
                    <a:lnL w="19050">
                      <a:solidFill>
                        <a:srgbClr val="FFFFFF"/>
                      </a:solidFill>
                      <a:prstDash val="solid"/>
                    </a:lnL>
                    <a:lnR w="19050">
                      <a:solidFill>
                        <a:srgbClr val="FFFFFF"/>
                      </a:solidFill>
                      <a:prstDash val="solid"/>
                    </a:lnR>
                    <a:lnT>
                      <a:noFill/>
                    </a:lnT>
                    <a:lnB>
                      <a:noFill/>
                    </a:lnB>
                    <a:lnTlToBr>
                      <a:noFill/>
                    </a:lnTlToBr>
                    <a:lnBlToTr>
                      <a:noFill/>
                    </a:lnBlToTr>
                    <a:solidFill>
                      <a:srgbClr val="B36A60"/>
                    </a:solidFill>
                  </a:tcPr>
                </a:tc>
                <a:tc>
                  <a:txBody>
                    <a:bodyPr/>
                    <a:lstStyle/>
                    <a:p>
                      <a:pPr indent="0" algn="ctr">
                        <a:buNone/>
                      </a:pPr>
                      <a:r>
                        <a:rPr lang="en-US" sz="2100" b="1">
                          <a:solidFill>
                            <a:srgbClr val="FFFFFF"/>
                          </a:solidFill>
                          <a:latin typeface="楷体_GB2312" charset="0"/>
                          <a:cs typeface="楷体_GB2312" charset="0"/>
                        </a:rPr>
                        <a:t>新税率（%）</a:t>
                      </a:r>
                      <a:endParaRPr lang="en-US" altLang="en-US" sz="2100" b="1">
                        <a:solidFill>
                          <a:srgbClr val="FFFFFF"/>
                        </a:solidFill>
                        <a:latin typeface="楷体_GB2312" charset="0"/>
                        <a:ea typeface="楷体_GB2312" charset="0"/>
                        <a:cs typeface="楷体_GB2312" charset="0"/>
                      </a:endParaRPr>
                    </a:p>
                  </a:txBody>
                  <a:tcPr marL="51435" marR="51435" marT="0" marB="0" anchor="ctr">
                    <a:lnL w="19050">
                      <a:solidFill>
                        <a:srgbClr val="FFFFFF"/>
                      </a:solidFill>
                      <a:prstDash val="solid"/>
                    </a:lnL>
                    <a:lnR>
                      <a:noFill/>
                    </a:lnR>
                    <a:lnT>
                      <a:noFill/>
                    </a:lnT>
                    <a:lnB>
                      <a:noFill/>
                    </a:lnB>
                    <a:lnTlToBr>
                      <a:noFill/>
                    </a:lnTlToBr>
                    <a:lnBlToTr>
                      <a:noFill/>
                    </a:lnBlToTr>
                    <a:solidFill>
                      <a:srgbClr val="B36A60"/>
                    </a:solidFill>
                  </a:tcPr>
                </a:tc>
              </a:tr>
              <a:tr h="452438">
                <a:tc>
                  <a:txBody>
                    <a:bodyPr/>
                    <a:lstStyle/>
                    <a:p>
                      <a:pPr indent="0" algn="ctr">
                        <a:buNone/>
                      </a:pPr>
                      <a:r>
                        <a:rPr lang="en-US" sz="2100" b="1">
                          <a:solidFill>
                            <a:srgbClr val="404040"/>
                          </a:solidFill>
                          <a:latin typeface="楷体_GB2312" charset="0"/>
                          <a:cs typeface="楷体_GB2312" charset="0"/>
                        </a:rPr>
                        <a:t>棉花</a:t>
                      </a:r>
                      <a:endParaRPr lang="en-US" altLang="en-US" sz="2100" b="1">
                        <a:solidFill>
                          <a:srgbClr val="404040"/>
                        </a:solidFill>
                        <a:latin typeface="楷体_GB2312" charset="0"/>
                        <a:ea typeface="楷体_GB2312" charset="0"/>
                        <a:cs typeface="楷体_GB2312" charset="0"/>
                      </a:endParaRPr>
                    </a:p>
                  </a:txBody>
                  <a:tcPr marL="51435" marR="51435" marT="0" marB="0" anchor="ctr">
                    <a:lnL>
                      <a:noFill/>
                    </a:lnL>
                    <a:lnR w="19050">
                      <a:solidFill>
                        <a:srgbClr val="FFFFFF"/>
                      </a:solidFill>
                      <a:prstDash val="solid"/>
                    </a:lnR>
                    <a:lnT>
                      <a:noFill/>
                    </a:lnT>
                    <a:lnB>
                      <a:noFill/>
                    </a:lnB>
                    <a:lnTlToBr>
                      <a:noFill/>
                    </a:lnTlToBr>
                    <a:lnBlToTr>
                      <a:noFill/>
                    </a:lnBlToTr>
                    <a:solidFill>
                      <a:srgbClr val="FFFFFF"/>
                    </a:solidFill>
                  </a:tcPr>
                </a:tc>
                <a:tc>
                  <a:txBody>
                    <a:bodyPr/>
                    <a:lstStyle/>
                    <a:p>
                      <a:pPr indent="0" algn="ctr">
                        <a:buNone/>
                      </a:pPr>
                      <a:r>
                        <a:rPr lang="en-US" sz="2100" b="1">
                          <a:solidFill>
                            <a:srgbClr val="404040"/>
                          </a:solidFill>
                          <a:latin typeface="楷体_GB2312" charset="0"/>
                          <a:cs typeface="楷体_GB2312" charset="0"/>
                        </a:rPr>
                        <a:t>24.19</a:t>
                      </a:r>
                      <a:endParaRPr lang="en-US" altLang="en-US" sz="2100" b="1">
                        <a:solidFill>
                          <a:srgbClr val="404040"/>
                        </a:solidFill>
                        <a:latin typeface="楷体_GB2312" charset="0"/>
                        <a:ea typeface="楷体_GB2312" charset="0"/>
                        <a:cs typeface="楷体_GB2312" charset="0"/>
                      </a:endParaRPr>
                    </a:p>
                  </a:txBody>
                  <a:tcPr marL="51435" marR="51435" marT="0" marB="0" anchor="ctr">
                    <a:lnL w="19050">
                      <a:solidFill>
                        <a:srgbClr val="FFFFFF"/>
                      </a:solidFill>
                      <a:prstDash val="solid"/>
                    </a:lnL>
                    <a:lnR w="19050">
                      <a:solidFill>
                        <a:srgbClr val="FFFFFF"/>
                      </a:solidFill>
                      <a:prstDash val="solid"/>
                    </a:lnR>
                    <a:lnT>
                      <a:noFill/>
                    </a:lnT>
                    <a:lnB>
                      <a:noFill/>
                    </a:lnB>
                    <a:lnTlToBr>
                      <a:noFill/>
                    </a:lnTlToBr>
                    <a:lnBlToTr>
                      <a:noFill/>
                    </a:lnBlToTr>
                    <a:solidFill>
                      <a:srgbClr val="FFFFFF"/>
                    </a:solidFill>
                  </a:tcPr>
                </a:tc>
                <a:tc>
                  <a:txBody>
                    <a:bodyPr/>
                    <a:lstStyle/>
                    <a:p>
                      <a:pPr indent="0" algn="ctr">
                        <a:buNone/>
                      </a:pPr>
                      <a:r>
                        <a:rPr lang="en-US" sz="2100" b="1">
                          <a:solidFill>
                            <a:srgbClr val="404040"/>
                          </a:solidFill>
                          <a:latin typeface="楷体_GB2312" charset="0"/>
                          <a:cs typeface="楷体_GB2312" charset="0"/>
                        </a:rPr>
                        <a:t>5.56</a:t>
                      </a:r>
                      <a:endParaRPr lang="en-US" altLang="en-US" sz="2100" b="1">
                        <a:solidFill>
                          <a:srgbClr val="404040"/>
                        </a:solidFill>
                        <a:latin typeface="楷体_GB2312" charset="0"/>
                        <a:ea typeface="楷体_GB2312" charset="0"/>
                        <a:cs typeface="楷体_GB2312" charset="0"/>
                      </a:endParaRPr>
                    </a:p>
                  </a:txBody>
                  <a:tcPr marL="51435" marR="51435" marT="0" marB="0" anchor="ctr">
                    <a:lnL w="19050">
                      <a:solidFill>
                        <a:srgbClr val="FFFFFF"/>
                      </a:solidFill>
                      <a:prstDash val="solid"/>
                    </a:lnL>
                    <a:lnR>
                      <a:noFill/>
                    </a:lnR>
                    <a:lnT>
                      <a:noFill/>
                    </a:lnT>
                    <a:lnB>
                      <a:noFill/>
                    </a:lnB>
                    <a:lnTlToBr>
                      <a:noFill/>
                    </a:lnTlToBr>
                    <a:lnBlToTr>
                      <a:noFill/>
                    </a:lnBlToTr>
                    <a:solidFill>
                      <a:srgbClr val="FFFFFF"/>
                    </a:solidFill>
                  </a:tcPr>
                </a:tc>
              </a:tr>
              <a:tr h="452914">
                <a:tc>
                  <a:txBody>
                    <a:bodyPr/>
                    <a:lstStyle/>
                    <a:p>
                      <a:pPr indent="0" algn="ctr">
                        <a:buNone/>
                      </a:pPr>
                      <a:r>
                        <a:rPr lang="en-US" sz="2100" b="1">
                          <a:solidFill>
                            <a:srgbClr val="404040"/>
                          </a:solidFill>
                          <a:latin typeface="楷体_GB2312" charset="0"/>
                          <a:cs typeface="楷体_GB2312" charset="0"/>
                        </a:rPr>
                        <a:t>斜纹布</a:t>
                      </a:r>
                      <a:endParaRPr lang="en-US" altLang="en-US" sz="2100" b="1">
                        <a:solidFill>
                          <a:srgbClr val="404040"/>
                        </a:solidFill>
                        <a:latin typeface="楷体_GB2312" charset="0"/>
                        <a:ea typeface="楷体_GB2312" charset="0"/>
                        <a:cs typeface="楷体_GB2312" charset="0"/>
                      </a:endParaRPr>
                    </a:p>
                  </a:txBody>
                  <a:tcPr marL="51435" marR="51435" marT="0" marB="0" anchor="ctr">
                    <a:lnL>
                      <a:noFill/>
                    </a:lnL>
                    <a:lnR w="19050">
                      <a:solidFill>
                        <a:srgbClr val="FFFFFF"/>
                      </a:solidFill>
                      <a:prstDash val="solid"/>
                    </a:lnR>
                    <a:lnT>
                      <a:noFill/>
                    </a:lnT>
                    <a:lnB w="19050">
                      <a:solidFill>
                        <a:srgbClr val="B36A60"/>
                      </a:solidFill>
                      <a:prstDash val="solid"/>
                    </a:lnB>
                    <a:lnTlToBr>
                      <a:noFill/>
                    </a:lnTlToBr>
                    <a:lnBlToTr>
                      <a:noFill/>
                    </a:lnBlToTr>
                    <a:solidFill>
                      <a:srgbClr val="F2F2F2"/>
                    </a:solidFill>
                  </a:tcPr>
                </a:tc>
                <a:tc>
                  <a:txBody>
                    <a:bodyPr/>
                    <a:lstStyle/>
                    <a:p>
                      <a:pPr indent="0" algn="ctr">
                        <a:buNone/>
                      </a:pPr>
                      <a:r>
                        <a:rPr lang="en-US" sz="2100" b="1">
                          <a:solidFill>
                            <a:srgbClr val="404040"/>
                          </a:solidFill>
                          <a:latin typeface="楷体_GB2312" charset="0"/>
                          <a:cs typeface="楷体_GB2312" charset="0"/>
                        </a:rPr>
                        <a:t>14.92</a:t>
                      </a:r>
                      <a:endParaRPr lang="en-US" altLang="en-US" sz="2100" b="1">
                        <a:solidFill>
                          <a:srgbClr val="404040"/>
                        </a:solidFill>
                        <a:latin typeface="楷体_GB2312" charset="0"/>
                        <a:ea typeface="楷体_GB2312" charset="0"/>
                        <a:cs typeface="楷体_GB2312" charset="0"/>
                      </a:endParaRPr>
                    </a:p>
                  </a:txBody>
                  <a:tcPr marL="51435" marR="51435" marT="0" marB="0" anchor="ctr">
                    <a:lnL w="19050">
                      <a:solidFill>
                        <a:srgbClr val="FFFFFF"/>
                      </a:solidFill>
                      <a:prstDash val="solid"/>
                    </a:lnL>
                    <a:lnR w="19050">
                      <a:solidFill>
                        <a:srgbClr val="FFFFFF"/>
                      </a:solidFill>
                      <a:prstDash val="solid"/>
                    </a:lnR>
                    <a:lnT>
                      <a:noFill/>
                    </a:lnT>
                    <a:lnB w="19050">
                      <a:solidFill>
                        <a:srgbClr val="B36A60"/>
                      </a:solidFill>
                      <a:prstDash val="solid"/>
                    </a:lnB>
                    <a:lnTlToBr>
                      <a:noFill/>
                    </a:lnTlToBr>
                    <a:lnBlToTr>
                      <a:noFill/>
                    </a:lnBlToTr>
                    <a:solidFill>
                      <a:srgbClr val="F2F2F2"/>
                    </a:solidFill>
                  </a:tcPr>
                </a:tc>
                <a:tc>
                  <a:txBody>
                    <a:bodyPr/>
                    <a:lstStyle/>
                    <a:p>
                      <a:pPr indent="0" algn="ctr">
                        <a:buNone/>
                      </a:pPr>
                      <a:r>
                        <a:rPr lang="en-US" sz="2100" b="1">
                          <a:solidFill>
                            <a:srgbClr val="404040"/>
                          </a:solidFill>
                          <a:latin typeface="楷体_GB2312" charset="0"/>
                          <a:cs typeface="楷体_GB2312" charset="0"/>
                        </a:rPr>
                        <a:t>5.56</a:t>
                      </a:r>
                      <a:endParaRPr lang="en-US" altLang="en-US" sz="2100" b="1">
                        <a:solidFill>
                          <a:srgbClr val="404040"/>
                        </a:solidFill>
                        <a:latin typeface="楷体_GB2312" charset="0"/>
                        <a:ea typeface="楷体_GB2312" charset="0"/>
                        <a:cs typeface="楷体_GB2312" charset="0"/>
                      </a:endParaRPr>
                    </a:p>
                  </a:txBody>
                  <a:tcPr marL="51435" marR="51435" marT="0" marB="0" anchor="ctr">
                    <a:lnL w="19050">
                      <a:solidFill>
                        <a:srgbClr val="FFFFFF"/>
                      </a:solidFill>
                      <a:prstDash val="solid"/>
                    </a:lnL>
                    <a:lnR>
                      <a:noFill/>
                    </a:lnR>
                    <a:lnT>
                      <a:noFill/>
                    </a:lnT>
                    <a:lnB w="19050">
                      <a:solidFill>
                        <a:srgbClr val="B36A60"/>
                      </a:solidFill>
                      <a:prstDash val="solid"/>
                    </a:lnB>
                    <a:lnTlToBr>
                      <a:noFill/>
                    </a:lnTlToBr>
                    <a:lnBlToTr>
                      <a:noFill/>
                    </a:lnBlToTr>
                    <a:solidFill>
                      <a:srgbClr val="F2F2F2"/>
                    </a:solid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文本框 1"/>
          <p:cNvSpPr txBox="1"/>
          <p:nvPr/>
        </p:nvSpPr>
        <p:spPr>
          <a:xfrm>
            <a:off x="255398" y="808289"/>
            <a:ext cx="8781098" cy="3995709"/>
          </a:xfrm>
          <a:prstGeom prst="rect">
            <a:avLst/>
          </a:prstGeom>
          <a:noFill/>
          <a:ln w="9525">
            <a:noFill/>
          </a:ln>
        </p:spPr>
        <p:txBody>
          <a:bodyPr wrap="square" lIns="68580" tIns="34290" rIns="68580" bIns="34290" anchor="t">
            <a:spAutoFit/>
          </a:bodyPr>
          <a:lstStyle/>
          <a:p>
            <a:pPr algn="just">
              <a:lnSpc>
                <a:spcPct val="135000"/>
              </a:lnSpc>
            </a:pPr>
            <a:r>
              <a:rPr lang="en-US" altLang="zh-CN" sz="2100" b="1" dirty="0">
                <a:latin typeface="黑体" panose="02010609060101010101" pitchFamily="49" charset="-122"/>
                <a:ea typeface="黑体" panose="02010609060101010101" pitchFamily="49" charset="-122"/>
                <a:cs typeface="方正粗宋_GBK" panose="03000509000000000000" charset="-122"/>
              </a:rPr>
              <a:t>2</a:t>
            </a:r>
            <a:r>
              <a:rPr lang="en-US" altLang="zh-CN" sz="2100" b="1" dirty="0" smtClean="0">
                <a:latin typeface="黑体" panose="02010609060101010101" pitchFamily="49" charset="-122"/>
                <a:ea typeface="黑体" panose="02010609060101010101" pitchFamily="49" charset="-122"/>
                <a:cs typeface="方正粗宋_GBK" panose="03000509000000000000" charset="-122"/>
              </a:rPr>
              <a:t>．（·广西北部湾）</a:t>
            </a:r>
            <a:r>
              <a:rPr lang="en-US" altLang="zh-CN" sz="2100" b="1" dirty="0">
                <a:latin typeface="黑体" panose="02010609060101010101" pitchFamily="49" charset="-122"/>
                <a:ea typeface="黑体" panose="02010609060101010101" pitchFamily="49" charset="-122"/>
                <a:cs typeface="方正粗宋_GBK" panose="03000509000000000000" charset="-122"/>
              </a:rPr>
              <a:t>史学家陈旭麓指出：“英国割取香港，意味着获得了经营中国的基地；而五口开放则提供了由沿海推向内地的孔道。”</a:t>
            </a:r>
            <a:r>
              <a:rPr lang="en-US" altLang="zh-CN" sz="2100" b="1" dirty="0" smtClean="0">
                <a:latin typeface="黑体" panose="02010609060101010101" pitchFamily="49" charset="-122"/>
                <a:ea typeface="黑体" panose="02010609060101010101" pitchFamily="49" charset="-122"/>
                <a:cs typeface="方正粗宋_GBK" panose="03000509000000000000" charset="-122"/>
              </a:rPr>
              <a:t>英国获得这些权益始于同中国签订      </a:t>
            </a:r>
            <a:r>
              <a:rPr lang="zh-CN" altLang="en-US" sz="2100" b="1" dirty="0" smtClean="0">
                <a:latin typeface="黑体" panose="02010609060101010101" pitchFamily="49" charset="-122"/>
                <a:ea typeface="黑体" panose="02010609060101010101" pitchFamily="49" charset="-122"/>
                <a:cs typeface="方正粗宋_GBK" panose="03000509000000000000" charset="-122"/>
              </a:rPr>
              <a:t>（    ）</a:t>
            </a:r>
            <a:endParaRPr lang="en-US" altLang="zh-CN" sz="2100" b="1" dirty="0">
              <a:latin typeface="黑体" panose="02010609060101010101" pitchFamily="49" charset="-122"/>
              <a:ea typeface="黑体" panose="02010609060101010101" pitchFamily="49" charset="-122"/>
              <a:cs typeface="方正粗宋_GBK" panose="03000509000000000000" charset="-122"/>
            </a:endParaRPr>
          </a:p>
          <a:p>
            <a:pPr algn="just">
              <a:lnSpc>
                <a:spcPct val="135000"/>
              </a:lnSpc>
            </a:pPr>
            <a:r>
              <a:rPr lang="en-US" altLang="zh-CN" sz="2100" b="1" dirty="0">
                <a:latin typeface="黑体" panose="02010609060101010101" pitchFamily="49" charset="-122"/>
                <a:ea typeface="黑体" panose="02010609060101010101" pitchFamily="49" charset="-122"/>
                <a:cs typeface="方正粗宋_GBK" panose="03000509000000000000" charset="-122"/>
              </a:rPr>
              <a:t>A．《</a:t>
            </a:r>
            <a:r>
              <a:rPr lang="en-US" altLang="zh-CN" sz="2100" b="1" dirty="0" err="1">
                <a:latin typeface="黑体" panose="02010609060101010101" pitchFamily="49" charset="-122"/>
                <a:ea typeface="黑体" panose="02010609060101010101" pitchFamily="49" charset="-122"/>
                <a:cs typeface="方正粗宋_GBK" panose="03000509000000000000" charset="-122"/>
              </a:rPr>
              <a:t>南京条约</a:t>
            </a:r>
            <a:r>
              <a:rPr lang="en-US" altLang="zh-CN" sz="2100" b="1" dirty="0">
                <a:latin typeface="黑体" panose="02010609060101010101" pitchFamily="49" charset="-122"/>
                <a:ea typeface="黑体" panose="02010609060101010101" pitchFamily="49" charset="-122"/>
                <a:cs typeface="方正粗宋_GBK" panose="03000509000000000000" charset="-122"/>
              </a:rPr>
              <a:t>》                    </a:t>
            </a:r>
            <a:r>
              <a:rPr lang="en-US" altLang="zh-CN" sz="2100" b="1" dirty="0" smtClean="0">
                <a:latin typeface="黑体" panose="02010609060101010101" pitchFamily="49" charset="-122"/>
                <a:ea typeface="黑体" panose="02010609060101010101" pitchFamily="49" charset="-122"/>
                <a:cs typeface="方正粗宋_GBK" panose="03000509000000000000" charset="-122"/>
              </a:rPr>
              <a:t>B</a:t>
            </a:r>
            <a:r>
              <a:rPr lang="en-US" altLang="zh-CN" sz="2100" b="1" dirty="0">
                <a:latin typeface="黑体" panose="02010609060101010101" pitchFamily="49" charset="-122"/>
                <a:ea typeface="黑体" panose="02010609060101010101" pitchFamily="49" charset="-122"/>
                <a:cs typeface="方正粗宋_GBK" panose="03000509000000000000" charset="-122"/>
              </a:rPr>
              <a:t>．《</a:t>
            </a:r>
            <a:r>
              <a:rPr lang="en-US" altLang="zh-CN" sz="2100" b="1" dirty="0" err="1">
                <a:latin typeface="黑体" panose="02010609060101010101" pitchFamily="49" charset="-122"/>
                <a:ea typeface="黑体" panose="02010609060101010101" pitchFamily="49" charset="-122"/>
                <a:cs typeface="方正粗宋_GBK" panose="03000509000000000000" charset="-122"/>
              </a:rPr>
              <a:t>北京条约</a:t>
            </a:r>
            <a:r>
              <a:rPr lang="en-US" altLang="zh-CN" sz="2100" b="1" dirty="0">
                <a:latin typeface="黑体" panose="02010609060101010101" pitchFamily="49" charset="-122"/>
                <a:ea typeface="黑体" panose="02010609060101010101" pitchFamily="49" charset="-122"/>
                <a:cs typeface="方正粗宋_GBK" panose="03000509000000000000" charset="-122"/>
              </a:rPr>
              <a:t>》 </a:t>
            </a:r>
            <a:endParaRPr lang="en-US" altLang="zh-CN" sz="2100" b="1" dirty="0">
              <a:latin typeface="黑体" panose="02010609060101010101" pitchFamily="49" charset="-122"/>
              <a:ea typeface="黑体" panose="02010609060101010101" pitchFamily="49" charset="-122"/>
              <a:cs typeface="方正粗宋_GBK" panose="03000509000000000000" charset="-122"/>
            </a:endParaRPr>
          </a:p>
          <a:p>
            <a:pPr algn="just">
              <a:lnSpc>
                <a:spcPct val="135000"/>
              </a:lnSpc>
            </a:pPr>
            <a:r>
              <a:rPr lang="en-US" altLang="zh-CN" sz="2100" b="1" dirty="0">
                <a:latin typeface="黑体" panose="02010609060101010101" pitchFamily="49" charset="-122"/>
                <a:ea typeface="黑体" panose="02010609060101010101" pitchFamily="49" charset="-122"/>
                <a:cs typeface="方正粗宋_GBK" panose="03000509000000000000" charset="-122"/>
              </a:rPr>
              <a:t>C．《</a:t>
            </a:r>
            <a:r>
              <a:rPr lang="en-US" altLang="zh-CN" sz="2100" b="1" dirty="0" err="1">
                <a:latin typeface="黑体" panose="02010609060101010101" pitchFamily="49" charset="-122"/>
                <a:ea typeface="黑体" panose="02010609060101010101" pitchFamily="49" charset="-122"/>
                <a:cs typeface="方正粗宋_GBK" panose="03000509000000000000" charset="-122"/>
              </a:rPr>
              <a:t>马关条约</a:t>
            </a:r>
            <a:r>
              <a:rPr lang="en-US" altLang="zh-CN" sz="2100" b="1" dirty="0">
                <a:latin typeface="黑体" panose="02010609060101010101" pitchFamily="49" charset="-122"/>
                <a:ea typeface="黑体" panose="02010609060101010101" pitchFamily="49" charset="-122"/>
                <a:cs typeface="方正粗宋_GBK" panose="03000509000000000000" charset="-122"/>
              </a:rPr>
              <a:t>》                    </a:t>
            </a:r>
            <a:r>
              <a:rPr lang="en-US" altLang="zh-CN" sz="2100" b="1" dirty="0" smtClean="0">
                <a:latin typeface="黑体" panose="02010609060101010101" pitchFamily="49" charset="-122"/>
                <a:ea typeface="黑体" panose="02010609060101010101" pitchFamily="49" charset="-122"/>
                <a:cs typeface="方正粗宋_GBK" panose="03000509000000000000" charset="-122"/>
              </a:rPr>
              <a:t>D</a:t>
            </a:r>
            <a:r>
              <a:rPr lang="en-US" altLang="zh-CN" sz="2100" b="1" dirty="0">
                <a:latin typeface="黑体" panose="02010609060101010101" pitchFamily="49" charset="-122"/>
                <a:ea typeface="黑体" panose="02010609060101010101" pitchFamily="49" charset="-122"/>
                <a:cs typeface="方正粗宋_GBK" panose="03000509000000000000" charset="-122"/>
              </a:rPr>
              <a:t>．《</a:t>
            </a:r>
            <a:r>
              <a:rPr lang="en-US" altLang="zh-CN" sz="2100" b="1" dirty="0" err="1">
                <a:latin typeface="黑体" panose="02010609060101010101" pitchFamily="49" charset="-122"/>
                <a:ea typeface="黑体" panose="02010609060101010101" pitchFamily="49" charset="-122"/>
                <a:cs typeface="方正粗宋_GBK" panose="03000509000000000000" charset="-122"/>
              </a:rPr>
              <a:t>辛丑条约</a:t>
            </a:r>
            <a:r>
              <a:rPr lang="en-US" altLang="zh-CN" sz="2100" b="1" dirty="0">
                <a:latin typeface="黑体" panose="02010609060101010101" pitchFamily="49" charset="-122"/>
                <a:ea typeface="黑体" panose="02010609060101010101" pitchFamily="49" charset="-122"/>
                <a:cs typeface="方正粗宋_GBK" panose="03000509000000000000" charset="-122"/>
              </a:rPr>
              <a:t>》</a:t>
            </a:r>
            <a:endParaRPr lang="en-US" altLang="zh-CN" sz="2100" b="1" dirty="0">
              <a:latin typeface="黑体" panose="02010609060101010101" pitchFamily="49" charset="-122"/>
              <a:ea typeface="黑体" panose="02010609060101010101" pitchFamily="49" charset="-122"/>
              <a:cs typeface="方正粗宋_GBK" panose="03000509000000000000" charset="-122"/>
            </a:endParaRPr>
          </a:p>
          <a:p>
            <a:pPr algn="just">
              <a:lnSpc>
                <a:spcPct val="135000"/>
              </a:lnSpc>
            </a:pPr>
            <a:r>
              <a:rPr lang="en-US" altLang="zh-CN" sz="2100" b="1" dirty="0">
                <a:latin typeface="黑体" panose="02010609060101010101" pitchFamily="49" charset="-122"/>
                <a:ea typeface="黑体" panose="02010609060101010101" pitchFamily="49" charset="-122"/>
                <a:cs typeface="方正粗宋_GBK" panose="03000509000000000000" charset="-122"/>
              </a:rPr>
              <a:t>3</a:t>
            </a:r>
            <a:r>
              <a:rPr lang="en-US" altLang="zh-CN" sz="2100" b="1" dirty="0" smtClean="0">
                <a:latin typeface="黑体" panose="02010609060101010101" pitchFamily="49" charset="-122"/>
                <a:ea typeface="黑体" panose="02010609060101010101" pitchFamily="49" charset="-122"/>
                <a:cs typeface="方正粗宋_GBK" panose="03000509000000000000" charset="-122"/>
              </a:rPr>
              <a:t>.（·湖南娄底）“</a:t>
            </a:r>
            <a:r>
              <a:rPr lang="en-US" altLang="zh-CN" sz="2100" b="1" dirty="0">
                <a:latin typeface="黑体" panose="02010609060101010101" pitchFamily="49" charset="-122"/>
                <a:ea typeface="黑体" panose="02010609060101010101" pitchFamily="49" charset="-122"/>
                <a:cs typeface="方正粗宋_GBK" panose="03000509000000000000" charset="-122"/>
              </a:rPr>
              <a:t>鸦片战争之后，中国在外来军事的挑战下开始向近现代社会艰难转型。”</a:t>
            </a:r>
            <a:r>
              <a:rPr lang="en-US" altLang="zh-CN" sz="2100" b="1" dirty="0" err="1" smtClean="0">
                <a:latin typeface="黑体" panose="02010609060101010101" pitchFamily="49" charset="-122"/>
                <a:ea typeface="黑体" panose="02010609060101010101" pitchFamily="49" charset="-122"/>
                <a:cs typeface="方正粗宋_GBK" panose="03000509000000000000" charset="-122"/>
              </a:rPr>
              <a:t>理解正确的是</a:t>
            </a:r>
            <a:r>
              <a:rPr lang="en-US" altLang="zh-CN" sz="2100" b="1" dirty="0" smtClean="0">
                <a:latin typeface="黑体" panose="02010609060101010101" pitchFamily="49" charset="-122"/>
                <a:ea typeface="黑体" panose="02010609060101010101" pitchFamily="49" charset="-122"/>
                <a:cs typeface="方正粗宋_GBK" panose="03000509000000000000" charset="-122"/>
              </a:rPr>
              <a:t>   </a:t>
            </a:r>
            <a:r>
              <a:rPr lang="zh-CN" altLang="en-US" sz="2100" b="1" dirty="0" smtClean="0">
                <a:latin typeface="黑体" panose="02010609060101010101" pitchFamily="49" charset="-122"/>
                <a:ea typeface="黑体" panose="02010609060101010101" pitchFamily="49" charset="-122"/>
                <a:cs typeface="方正粗宋_GBK" panose="03000509000000000000" charset="-122"/>
              </a:rPr>
              <a:t>（    ）</a:t>
            </a:r>
            <a:endParaRPr lang="en-US" altLang="zh-CN" sz="2100" b="1" dirty="0">
              <a:latin typeface="黑体" panose="02010609060101010101" pitchFamily="49" charset="-122"/>
              <a:ea typeface="黑体" panose="02010609060101010101" pitchFamily="49" charset="-122"/>
              <a:cs typeface="方正粗宋_GBK" panose="03000509000000000000" charset="-122"/>
            </a:endParaRPr>
          </a:p>
          <a:p>
            <a:pPr algn="just">
              <a:lnSpc>
                <a:spcPct val="135000"/>
              </a:lnSpc>
            </a:pPr>
            <a:r>
              <a:rPr lang="en-US" altLang="zh-CN" sz="2100" b="1" dirty="0" smtClean="0">
                <a:latin typeface="黑体" panose="02010609060101010101" pitchFamily="49" charset="-122"/>
                <a:ea typeface="黑体" panose="02010609060101010101" pitchFamily="49" charset="-122"/>
                <a:cs typeface="方正粗宋_GBK" panose="03000509000000000000" charset="-122"/>
              </a:rPr>
              <a:t>A</a:t>
            </a:r>
            <a:r>
              <a:rPr lang="en-US" altLang="zh-CN" sz="2100" b="1" dirty="0">
                <a:latin typeface="黑体" panose="02010609060101010101" pitchFamily="49" charset="-122"/>
                <a:ea typeface="黑体" panose="02010609060101010101" pitchFamily="49" charset="-122"/>
                <a:cs typeface="方正粗宋_GBK" panose="03000509000000000000" charset="-122"/>
              </a:rPr>
              <a:t>．外来侵略使中华民族空前团结      </a:t>
            </a:r>
            <a:r>
              <a:rPr lang="en-US" altLang="zh-CN" sz="2100" b="1" dirty="0" smtClean="0">
                <a:latin typeface="黑体" panose="02010609060101010101" pitchFamily="49" charset="-122"/>
                <a:ea typeface="黑体" panose="02010609060101010101" pitchFamily="49" charset="-122"/>
                <a:cs typeface="方正粗宋_GBK" panose="03000509000000000000" charset="-122"/>
              </a:rPr>
              <a:t>B</a:t>
            </a:r>
            <a:r>
              <a:rPr lang="en-US" altLang="zh-CN" sz="2100" b="1" dirty="0">
                <a:latin typeface="黑体" panose="02010609060101010101" pitchFamily="49" charset="-122"/>
                <a:ea typeface="黑体" panose="02010609060101010101" pitchFamily="49" charset="-122"/>
                <a:cs typeface="方正粗宋_GBK" panose="03000509000000000000" charset="-122"/>
              </a:rPr>
              <a:t>．鸦片战争是中国近代史的开端</a:t>
            </a:r>
            <a:endParaRPr lang="en-US" altLang="zh-CN" sz="2100" b="1" dirty="0">
              <a:latin typeface="黑体" panose="02010609060101010101" pitchFamily="49" charset="-122"/>
              <a:ea typeface="黑体" panose="02010609060101010101" pitchFamily="49" charset="-122"/>
              <a:cs typeface="方正粗宋_GBK" panose="03000509000000000000" charset="-122"/>
            </a:endParaRPr>
          </a:p>
          <a:p>
            <a:pPr algn="just">
              <a:lnSpc>
                <a:spcPct val="135000"/>
              </a:lnSpc>
            </a:pPr>
            <a:r>
              <a:rPr lang="en-US" altLang="zh-CN" sz="2100" b="1" dirty="0">
                <a:latin typeface="黑体" panose="02010609060101010101" pitchFamily="49" charset="-122"/>
                <a:ea typeface="黑体" panose="02010609060101010101" pitchFamily="49" charset="-122"/>
                <a:cs typeface="方正粗宋_GBK" panose="03000509000000000000" charset="-122"/>
              </a:rPr>
              <a:t>C．鸦片战争促使清政府统治瓦解      </a:t>
            </a:r>
            <a:r>
              <a:rPr lang="en-US" altLang="zh-CN" sz="2100" b="1" dirty="0" smtClean="0">
                <a:latin typeface="黑体" panose="02010609060101010101" pitchFamily="49" charset="-122"/>
                <a:ea typeface="黑体" panose="02010609060101010101" pitchFamily="49" charset="-122"/>
                <a:cs typeface="方正粗宋_GBK" panose="03000509000000000000" charset="-122"/>
              </a:rPr>
              <a:t>D</a:t>
            </a:r>
            <a:r>
              <a:rPr lang="en-US" altLang="zh-CN" sz="2100" b="1" dirty="0">
                <a:latin typeface="黑体" panose="02010609060101010101" pitchFamily="49" charset="-122"/>
                <a:ea typeface="黑体" panose="02010609060101010101" pitchFamily="49" charset="-122"/>
                <a:cs typeface="方正粗宋_GBK" panose="03000509000000000000" charset="-122"/>
              </a:rPr>
              <a:t>．战争没有改变中国的社会性质</a:t>
            </a:r>
            <a:endParaRPr lang="en-US" altLang="zh-CN" sz="2100" b="1" dirty="0">
              <a:latin typeface="黑体" panose="02010609060101010101" pitchFamily="49" charset="-122"/>
              <a:ea typeface="黑体" panose="02010609060101010101" pitchFamily="49" charset="-122"/>
              <a:cs typeface="方正粗宋_GBK" panose="03000509000000000000" charset="-122"/>
            </a:endParaRPr>
          </a:p>
        </p:txBody>
      </p:sp>
      <p:sp>
        <p:nvSpPr>
          <p:cNvPr id="2" name="文本框 1"/>
          <p:cNvSpPr txBox="1"/>
          <p:nvPr/>
        </p:nvSpPr>
        <p:spPr>
          <a:xfrm>
            <a:off x="5017889" y="1635646"/>
            <a:ext cx="1282303" cy="500137"/>
          </a:xfrm>
          <a:prstGeom prst="rect">
            <a:avLst/>
          </a:prstGeom>
          <a:noFill/>
          <a:ln w="9525">
            <a:noFill/>
          </a:ln>
        </p:spPr>
        <p:txBody>
          <a:bodyPr wrap="square" lIns="68580" tIns="34290" rIns="68580" bIns="34290" anchor="t">
            <a:spAutoFit/>
          </a:bodyPr>
          <a:lstStyle/>
          <a:p>
            <a:pPr algn="just"/>
            <a:r>
              <a:rPr lang="en-US" altLang="zh-CN" sz="2800" dirty="0" smtClean="0">
                <a:solidFill>
                  <a:srgbClr val="FF0000"/>
                </a:solidFill>
                <a:latin typeface="黑体" panose="02010609060101010101" pitchFamily="49" charset="-122"/>
                <a:ea typeface="黑体" panose="02010609060101010101" pitchFamily="49" charset="-122"/>
              </a:rPr>
              <a:t>A</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5" name="文本框 4"/>
          <p:cNvSpPr txBox="1"/>
          <p:nvPr/>
        </p:nvSpPr>
        <p:spPr>
          <a:xfrm>
            <a:off x="5076056" y="3384956"/>
            <a:ext cx="1282303" cy="500137"/>
          </a:xfrm>
          <a:prstGeom prst="rect">
            <a:avLst/>
          </a:prstGeom>
          <a:noFill/>
          <a:ln w="9525">
            <a:noFill/>
          </a:ln>
        </p:spPr>
        <p:txBody>
          <a:bodyPr wrap="square" lIns="68580" tIns="34290" rIns="68580" bIns="34290" anchor="t">
            <a:spAutoFit/>
          </a:bodyPr>
          <a:lstStyle>
            <a:defPPr>
              <a:defRPr lang="zh-CN"/>
            </a:defPPr>
            <a:lvl1pPr algn="just">
              <a:defRPr sz="3200">
                <a:solidFill>
                  <a:srgbClr val="FF0000"/>
                </a:solidFill>
                <a:latin typeface="黑体" panose="02010609060101010101" pitchFamily="49" charset="-122"/>
                <a:ea typeface="黑体" panose="02010609060101010101" pitchFamily="49" charset="-122"/>
              </a:defRPr>
            </a:lvl1pPr>
          </a:lstStyle>
          <a:p>
            <a:r>
              <a:rPr lang="en-US" altLang="zh-CN" sz="2800" dirty="0" smtClean="0"/>
              <a:t>B</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5"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文本框 1"/>
          <p:cNvSpPr txBox="1"/>
          <p:nvPr/>
        </p:nvSpPr>
        <p:spPr>
          <a:xfrm>
            <a:off x="181451" y="817972"/>
            <a:ext cx="8781098" cy="4058034"/>
          </a:xfrm>
          <a:prstGeom prst="rect">
            <a:avLst/>
          </a:prstGeom>
          <a:noFill/>
          <a:ln w="9525">
            <a:noFill/>
          </a:ln>
        </p:spPr>
        <p:txBody>
          <a:bodyPr wrap="square" lIns="68580" tIns="34290" rIns="68580" bIns="34290" anchor="t">
            <a:spAutoFit/>
          </a:bodyPr>
          <a:lstStyle/>
          <a:p>
            <a:pPr>
              <a:lnSpc>
                <a:spcPct val="135000"/>
              </a:lnSpc>
            </a:pPr>
            <a:r>
              <a:rPr lang="en-US" altLang="zh-CN" sz="2100" b="1" dirty="0">
                <a:latin typeface="黑体" panose="02010609060101010101" pitchFamily="49" charset="-122"/>
                <a:ea typeface="黑体" panose="02010609060101010101" pitchFamily="49" charset="-122"/>
                <a:cs typeface="方正粗宋_GBK" panose="03000509000000000000" charset="-122"/>
              </a:rPr>
              <a:t>4</a:t>
            </a:r>
            <a:r>
              <a:rPr lang="en-US" altLang="zh-CN" sz="2100" b="1" dirty="0" smtClean="0">
                <a:latin typeface="黑体" panose="02010609060101010101" pitchFamily="49" charset="-122"/>
                <a:ea typeface="黑体" panose="02010609060101010101" pitchFamily="49" charset="-122"/>
                <a:cs typeface="方正粗宋_GBK" panose="03000509000000000000" charset="-122"/>
              </a:rPr>
              <a:t>．（江西省</a:t>
            </a:r>
            <a:r>
              <a:rPr lang="zh-CN" altLang="en-US" sz="2100" b="1" dirty="0" smtClean="0">
                <a:latin typeface="黑体" panose="02010609060101010101" pitchFamily="49" charset="-122"/>
                <a:ea typeface="黑体" panose="02010609060101010101" pitchFamily="49" charset="-122"/>
                <a:cs typeface="方正粗宋_GBK" panose="03000509000000000000" charset="-122"/>
              </a:rPr>
              <a:t>）</a:t>
            </a:r>
            <a:r>
              <a:rPr lang="en-US" altLang="zh-CN" sz="2100" b="1" dirty="0" err="1" smtClean="0">
                <a:latin typeface="黑体" panose="02010609060101010101" pitchFamily="49" charset="-122"/>
                <a:ea typeface="黑体" panose="02010609060101010101" pitchFamily="49" charset="-122"/>
                <a:cs typeface="方正粗宋_GBK" panose="03000509000000000000" charset="-122"/>
              </a:rPr>
              <a:t>阅读下表</a:t>
            </a:r>
            <a:r>
              <a:rPr lang="en-US" altLang="zh-CN" sz="2100" b="1" dirty="0" err="1">
                <a:latin typeface="黑体" panose="02010609060101010101" pitchFamily="49" charset="-122"/>
                <a:ea typeface="黑体" panose="02010609060101010101" pitchFamily="49" charset="-122"/>
                <a:cs typeface="方正粗宋_GBK" panose="03000509000000000000" charset="-122"/>
              </a:rPr>
              <a:t>，</a:t>
            </a:r>
            <a:r>
              <a:rPr lang="en-US" altLang="zh-CN" sz="2100" b="1" dirty="0" err="1" smtClean="0">
                <a:latin typeface="黑体" panose="02010609060101010101" pitchFamily="49" charset="-122"/>
                <a:ea typeface="黑体" panose="02010609060101010101" pitchFamily="49" charset="-122"/>
                <a:cs typeface="方正粗宋_GBK" panose="03000509000000000000" charset="-122"/>
              </a:rPr>
              <a:t>分析各省区上奏捐输的银两主要用于</a:t>
            </a:r>
            <a:r>
              <a:rPr lang="zh-CN" altLang="en-US" sz="2100" b="1" dirty="0" smtClean="0">
                <a:latin typeface="黑体" panose="02010609060101010101" pitchFamily="49" charset="-122"/>
                <a:ea typeface="黑体" panose="02010609060101010101" pitchFamily="49" charset="-122"/>
                <a:cs typeface="方正粗宋_GBK" panose="03000509000000000000" charset="-122"/>
              </a:rPr>
              <a:t>（     ）</a:t>
            </a:r>
            <a:endParaRPr lang="en-US" altLang="zh-CN" sz="2100" b="1" dirty="0">
              <a:latin typeface="黑体" panose="02010609060101010101" pitchFamily="49" charset="-122"/>
              <a:ea typeface="黑体" panose="02010609060101010101" pitchFamily="49" charset="-122"/>
              <a:cs typeface="方正粗宋_GBK" panose="03000509000000000000" charset="-122"/>
            </a:endParaRPr>
          </a:p>
          <a:p>
            <a:pPr>
              <a:lnSpc>
                <a:spcPct val="135000"/>
              </a:lnSpc>
            </a:pPr>
            <a:endParaRPr lang="en-US" altLang="zh-CN" sz="2100" b="1" dirty="0">
              <a:latin typeface="黑体" panose="02010609060101010101" pitchFamily="49" charset="-122"/>
              <a:ea typeface="黑体" panose="02010609060101010101" pitchFamily="49" charset="-122"/>
              <a:cs typeface="方正粗宋_GBK" panose="03000509000000000000" charset="-122"/>
            </a:endParaRPr>
          </a:p>
          <a:p>
            <a:pPr>
              <a:lnSpc>
                <a:spcPct val="135000"/>
              </a:lnSpc>
            </a:pPr>
            <a:endParaRPr lang="en-US" altLang="zh-CN" sz="2100" b="1" dirty="0">
              <a:latin typeface="黑体" panose="02010609060101010101" pitchFamily="49" charset="-122"/>
              <a:ea typeface="黑体" panose="02010609060101010101" pitchFamily="49" charset="-122"/>
              <a:cs typeface="方正粗宋_GBK" panose="03000509000000000000" charset="-122"/>
            </a:endParaRPr>
          </a:p>
          <a:p>
            <a:pPr>
              <a:lnSpc>
                <a:spcPct val="135000"/>
              </a:lnSpc>
            </a:pPr>
            <a:endParaRPr lang="en-US" altLang="zh-CN" sz="2100" b="1" dirty="0">
              <a:latin typeface="黑体" panose="02010609060101010101" pitchFamily="49" charset="-122"/>
              <a:ea typeface="黑体" panose="02010609060101010101" pitchFamily="49" charset="-122"/>
              <a:cs typeface="方正粗宋_GBK" panose="03000509000000000000" charset="-122"/>
            </a:endParaRPr>
          </a:p>
          <a:p>
            <a:pPr>
              <a:lnSpc>
                <a:spcPct val="135000"/>
              </a:lnSpc>
            </a:pPr>
            <a:r>
              <a:rPr lang="en-US" altLang="zh-CN" sz="2400" b="1" dirty="0" smtClean="0">
                <a:latin typeface="黑体" panose="02010609060101010101" pitchFamily="49" charset="-122"/>
                <a:ea typeface="黑体" panose="02010609060101010101" pitchFamily="49" charset="-122"/>
                <a:cs typeface="方正粗宋_GBK" panose="03000509000000000000" charset="-122"/>
              </a:rPr>
              <a:t> </a:t>
            </a:r>
            <a:endParaRPr lang="en-US" altLang="zh-CN" sz="2100" b="1" dirty="0">
              <a:latin typeface="黑体" panose="02010609060101010101" pitchFamily="49" charset="-122"/>
              <a:ea typeface="黑体" panose="02010609060101010101" pitchFamily="49" charset="-122"/>
              <a:cs typeface="方正粗宋_GBK" panose="03000509000000000000" charset="-122"/>
            </a:endParaRPr>
          </a:p>
          <a:p>
            <a:pPr>
              <a:lnSpc>
                <a:spcPct val="135000"/>
              </a:lnSpc>
            </a:pPr>
            <a:r>
              <a:rPr lang="zh-CN" altLang="en-US" sz="2100" b="1" dirty="0" smtClean="0">
                <a:latin typeface="黑体" panose="02010609060101010101" pitchFamily="49" charset="-122"/>
                <a:ea typeface="黑体" panose="02010609060101010101" pitchFamily="49" charset="-122"/>
                <a:cs typeface="方正粗宋_GBK" panose="03000509000000000000" charset="-122"/>
              </a:rPr>
              <a:t>A</a:t>
            </a:r>
            <a:r>
              <a:rPr lang="zh-CN" altLang="en-US" sz="2100" b="1" dirty="0">
                <a:latin typeface="黑体" panose="02010609060101010101" pitchFamily="49" charset="-122"/>
                <a:ea typeface="黑体" panose="02010609060101010101" pitchFamily="49" charset="-122"/>
                <a:cs typeface="方正粗宋_GBK" panose="03000509000000000000" charset="-122"/>
              </a:rPr>
              <a:t>．虎门销烟的开支</a:t>
            </a:r>
            <a:endParaRPr lang="zh-CN" altLang="en-US" sz="2100" b="1" dirty="0">
              <a:latin typeface="黑体" panose="02010609060101010101" pitchFamily="49" charset="-122"/>
              <a:ea typeface="黑体" panose="02010609060101010101" pitchFamily="49" charset="-122"/>
              <a:cs typeface="方正粗宋_GBK" panose="03000509000000000000" charset="-122"/>
            </a:endParaRPr>
          </a:p>
          <a:p>
            <a:pPr>
              <a:lnSpc>
                <a:spcPct val="135000"/>
              </a:lnSpc>
            </a:pPr>
            <a:r>
              <a:rPr lang="zh-CN" altLang="en-US" sz="2100" b="1" dirty="0">
                <a:latin typeface="黑体" panose="02010609060101010101" pitchFamily="49" charset="-122"/>
                <a:ea typeface="黑体" panose="02010609060101010101" pitchFamily="49" charset="-122"/>
                <a:cs typeface="方正粗宋_GBK" panose="03000509000000000000" charset="-122"/>
              </a:rPr>
              <a:t>B．鸦片战争的军费开支与战争赔款</a:t>
            </a:r>
            <a:endParaRPr lang="zh-CN" altLang="en-US" sz="2100" b="1" dirty="0">
              <a:latin typeface="黑体" panose="02010609060101010101" pitchFamily="49" charset="-122"/>
              <a:ea typeface="黑体" panose="02010609060101010101" pitchFamily="49" charset="-122"/>
              <a:cs typeface="方正粗宋_GBK" panose="03000509000000000000" charset="-122"/>
            </a:endParaRPr>
          </a:p>
          <a:p>
            <a:pPr>
              <a:lnSpc>
                <a:spcPct val="135000"/>
              </a:lnSpc>
            </a:pPr>
            <a:r>
              <a:rPr lang="zh-CN" altLang="en-US" sz="2100" b="1" dirty="0">
                <a:latin typeface="黑体" panose="02010609060101010101" pitchFamily="49" charset="-122"/>
                <a:ea typeface="黑体" panose="02010609060101010101" pitchFamily="49" charset="-122"/>
                <a:cs typeface="方正粗宋_GBK" panose="03000509000000000000" charset="-122"/>
              </a:rPr>
              <a:t>C．镇压太平天国运动的军费开支</a:t>
            </a:r>
            <a:endParaRPr lang="zh-CN" altLang="en-US" sz="2100" b="1" dirty="0">
              <a:latin typeface="黑体" panose="02010609060101010101" pitchFamily="49" charset="-122"/>
              <a:ea typeface="黑体" panose="02010609060101010101" pitchFamily="49" charset="-122"/>
              <a:cs typeface="方正粗宋_GBK" panose="03000509000000000000" charset="-122"/>
            </a:endParaRPr>
          </a:p>
          <a:p>
            <a:pPr>
              <a:lnSpc>
                <a:spcPct val="135000"/>
              </a:lnSpc>
            </a:pPr>
            <a:r>
              <a:rPr lang="zh-CN" altLang="en-US" sz="2100" b="1" dirty="0">
                <a:latin typeface="黑体" panose="02010609060101010101" pitchFamily="49" charset="-122"/>
                <a:ea typeface="黑体" panose="02010609060101010101" pitchFamily="49" charset="-122"/>
                <a:cs typeface="方正粗宋_GBK" panose="03000509000000000000" charset="-122"/>
              </a:rPr>
              <a:t>D．第二次鸦片战争的军费开支与战争赔款</a:t>
            </a:r>
            <a:endParaRPr lang="zh-CN" altLang="en-US" sz="2100" b="1" dirty="0">
              <a:latin typeface="黑体" panose="02010609060101010101" pitchFamily="49" charset="-122"/>
              <a:ea typeface="黑体" panose="02010609060101010101" pitchFamily="49" charset="-122"/>
              <a:cs typeface="方正粗宋_GBK" panose="03000509000000000000" charset="-122"/>
            </a:endParaRPr>
          </a:p>
        </p:txBody>
      </p:sp>
      <p:sp>
        <p:nvSpPr>
          <p:cNvPr id="2" name="文本框 1"/>
          <p:cNvSpPr txBox="1"/>
          <p:nvPr/>
        </p:nvSpPr>
        <p:spPr>
          <a:xfrm>
            <a:off x="8114233" y="808125"/>
            <a:ext cx="706239" cy="500137"/>
          </a:xfrm>
          <a:prstGeom prst="rect">
            <a:avLst/>
          </a:prstGeom>
          <a:noFill/>
          <a:ln w="9525">
            <a:noFill/>
          </a:ln>
        </p:spPr>
        <p:txBody>
          <a:bodyPr wrap="square" lIns="68580" tIns="34290" rIns="68580" bIns="34290" anchor="t">
            <a:spAutoFit/>
          </a:bodyPr>
          <a:lstStyle>
            <a:defPPr>
              <a:defRPr lang="zh-CN"/>
            </a:defPPr>
            <a:lvl1pPr algn="just">
              <a:defRPr sz="2800">
                <a:solidFill>
                  <a:srgbClr val="FF0000"/>
                </a:solidFill>
                <a:latin typeface="黑体" panose="02010609060101010101" pitchFamily="49" charset="-122"/>
                <a:ea typeface="黑体" panose="02010609060101010101" pitchFamily="49" charset="-122"/>
              </a:defRPr>
            </a:lvl1pPr>
          </a:lstStyle>
          <a:p>
            <a:r>
              <a:rPr lang="en-US" altLang="zh-CN" dirty="0" smtClean="0"/>
              <a:t>B</a:t>
            </a:r>
            <a:endParaRPr lang="zh-CN" altLang="en-US" dirty="0"/>
          </a:p>
        </p:txBody>
      </p:sp>
      <p:pic>
        <p:nvPicPr>
          <p:cNvPr id="4" name="图片 88" descr="C:\Users\MEKIN2020\AppData\Roaming\Tencent\Users\78066806\QQ\WinTemp\RichOle\50BPKE{`6W}6M_`X]]3980H.png"/>
          <p:cNvPicPr>
            <a:picLocks noChangeAspect="1"/>
          </p:cNvPicPr>
          <p:nvPr/>
        </p:nvPicPr>
        <p:blipFill>
          <a:blip r:embed="rId1" cstate="print"/>
          <a:stretch>
            <a:fillRect/>
          </a:stretch>
        </p:blipFill>
        <p:spPr>
          <a:xfrm>
            <a:off x="827585" y="1326869"/>
            <a:ext cx="6264696" cy="178450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1"/>
          <p:cNvPicPr>
            <a:picLocks noChangeAspect="1"/>
          </p:cNvPicPr>
          <p:nvPr/>
        </p:nvPicPr>
        <p:blipFill>
          <a:blip r:embed="rId1" cstate="print"/>
          <a:stretch>
            <a:fillRect/>
          </a:stretch>
        </p:blipFill>
        <p:spPr>
          <a:xfrm>
            <a:off x="755576" y="627534"/>
            <a:ext cx="7560840" cy="4268038"/>
          </a:xfrm>
          <a:prstGeom prst="rect">
            <a:avLst/>
          </a:prstGeom>
        </p:spPr>
      </p:pic>
      <p:pic>
        <p:nvPicPr>
          <p:cNvPr id="3" name="图片 2" descr="02"/>
          <p:cNvPicPr>
            <a:picLocks noChangeAspect="1"/>
          </p:cNvPicPr>
          <p:nvPr/>
        </p:nvPicPr>
        <p:blipFill>
          <a:blip r:embed="rId2" cstate="print"/>
          <a:stretch>
            <a:fillRect/>
          </a:stretch>
        </p:blipFill>
        <p:spPr>
          <a:xfrm>
            <a:off x="1979713" y="1902082"/>
            <a:ext cx="5472607" cy="1800270"/>
          </a:xfrm>
          <a:prstGeom prst="rect">
            <a:avLst/>
          </a:prstGeom>
        </p:spPr>
      </p:pic>
      <p:sp>
        <p:nvSpPr>
          <p:cNvPr id="4" name="标题 6"/>
          <p:cNvSpPr>
            <a:spLocks noGrp="1"/>
          </p:cNvSpPr>
          <p:nvPr>
            <p:custDataLst>
              <p:tags r:id="rId3"/>
            </p:custDataLst>
          </p:nvPr>
        </p:nvSpPr>
        <p:spPr>
          <a:xfrm>
            <a:off x="1691680" y="1491630"/>
            <a:ext cx="5400650" cy="737235"/>
          </a:xfrm>
          <a:prstGeom prst="rect">
            <a:avLst/>
          </a:prstGeom>
        </p:spPr>
        <p:txBody>
          <a:bodyPr vert="horz" lIns="57159" tIns="21434" rIns="42869" bIns="21434" rtlCol="0" anchor="t" anchorCtr="0">
            <a:scene3d>
              <a:camera prst="orthographicFront"/>
              <a:lightRig rig="threePt" dir="t"/>
            </a:scene3d>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lang="zh-CN" altLang="en-US" sz="4000" b="1" spc="0" dirty="0">
                <a:solidFill>
                  <a:schemeClr val="bg1"/>
                </a:solidFill>
                <a:effectLst>
                  <a:outerShdw blurRad="38100" dist="25400" dir="5400000" algn="ctr" rotWithShape="0">
                    <a:srgbClr val="6E747A">
                      <a:alpha val="43000"/>
                    </a:srgbClr>
                  </a:outerShdw>
                </a:effectLst>
                <a:ea typeface="黑体" panose="02010609060101010101" pitchFamily="49" charset="-122"/>
                <a:cs typeface="+mn-cs"/>
              </a:rPr>
              <a:t>第</a:t>
            </a:r>
            <a:r>
              <a:rPr sz="4000" b="1" spc="0" dirty="0">
                <a:solidFill>
                  <a:schemeClr val="bg1"/>
                </a:solidFill>
                <a:effectLst>
                  <a:outerShdw blurRad="38100" dist="25400" dir="5400000" algn="ctr" rotWithShape="0">
                    <a:srgbClr val="6E747A">
                      <a:alpha val="43000"/>
                    </a:srgbClr>
                  </a:outerShdw>
                </a:effectLst>
                <a:ea typeface="黑体" panose="02010609060101010101" pitchFamily="49" charset="-122"/>
                <a:cs typeface="+mn-cs"/>
              </a:rPr>
              <a:t>1</a:t>
            </a:r>
            <a:r>
              <a:rPr lang="zh-CN" altLang="en-US" sz="4000" b="1" spc="0" dirty="0">
                <a:solidFill>
                  <a:schemeClr val="bg1"/>
                </a:solidFill>
                <a:effectLst>
                  <a:outerShdw blurRad="38100" dist="25400" dir="5400000" algn="ctr" rotWithShape="0">
                    <a:srgbClr val="6E747A">
                      <a:alpha val="43000"/>
                    </a:srgbClr>
                  </a:outerShdw>
                </a:effectLst>
                <a:ea typeface="黑体" panose="02010609060101010101" pitchFamily="49" charset="-122"/>
                <a:cs typeface="+mn-cs"/>
              </a:rPr>
              <a:t>课    </a:t>
            </a:r>
            <a:endParaRPr lang="zh-CN" altLang="en-US" sz="4000" b="1" spc="0" dirty="0" smtClean="0">
              <a:solidFill>
                <a:schemeClr val="bg1"/>
              </a:solidFill>
              <a:effectLst>
                <a:outerShdw blurRad="38100" dist="25400" dir="5400000" algn="ctr" rotWithShape="0">
                  <a:srgbClr val="6E747A">
                    <a:alpha val="43000"/>
                  </a:srgbClr>
                </a:outerShdw>
              </a:effectLst>
              <a:latin typeface="微软雅黑" panose="020B0503020204020204" charset="-122"/>
              <a:ea typeface="黑体" panose="02010609060101010101" pitchFamily="49" charset="-122"/>
              <a:cs typeface="+mn-cs"/>
            </a:endParaRPr>
          </a:p>
        </p:txBody>
      </p:sp>
      <p:sp>
        <p:nvSpPr>
          <p:cNvPr id="5" name="文本框 59"/>
          <p:cNvSpPr txBox="1"/>
          <p:nvPr/>
        </p:nvSpPr>
        <p:spPr>
          <a:xfrm>
            <a:off x="755576" y="771550"/>
            <a:ext cx="7560840" cy="400110"/>
          </a:xfrm>
          <a:prstGeom prst="rect">
            <a:avLst/>
          </a:prstGeom>
          <a:solidFill>
            <a:schemeClr val="tx2">
              <a:lumMod val="60000"/>
              <a:lumOff val="40000"/>
            </a:schemeClr>
          </a:solidFill>
        </p:spPr>
        <p:txBody>
          <a:bodyPr wrap="square" rtlCol="0">
            <a:spAutoFit/>
            <a:scene3d>
              <a:camera prst="orthographicFront"/>
              <a:lightRig rig="threePt" dir="t"/>
            </a:scene3d>
          </a:bodyPr>
          <a:lstStyle/>
          <a:p>
            <a:pPr algn="ctr"/>
            <a:r>
              <a:rPr lang="zh-CN" altLang="en-US" sz="2000" b="1" dirty="0" smtClean="0">
                <a:solidFill>
                  <a:schemeClr val="bg1"/>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rPr>
              <a:t>八</a:t>
            </a:r>
            <a:r>
              <a:rPr lang="zh-CN" altLang="en-US" sz="2000" b="1" dirty="0">
                <a:solidFill>
                  <a:schemeClr val="bg1"/>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rPr>
              <a:t>上第一单元   </a:t>
            </a:r>
            <a:r>
              <a:rPr lang="zh-CN" altLang="en-US" sz="2000" b="1" dirty="0">
                <a:solidFill>
                  <a:srgbClr val="FFFF0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rPr>
              <a:t>中国开始沦为半殖民地半封建社会</a:t>
            </a:r>
            <a:endParaRPr lang="zh-CN" altLang="en-US" sz="2000" b="1" dirty="0">
              <a:solidFill>
                <a:srgbClr val="FFFF00"/>
              </a:solidFill>
              <a:effectLst>
                <a:outerShdw blurRad="38100" dist="19050" dir="2700000" algn="tl" rotWithShape="0">
                  <a:schemeClr val="dk1">
                    <a:alpha val="40000"/>
                  </a:schemeClr>
                </a:outerShdw>
              </a:effectLst>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0"/>
          <p:cNvSpPr txBox="1"/>
          <p:nvPr>
            <p:custDataLst>
              <p:tags r:id="rId1"/>
            </p:custDataLst>
          </p:nvPr>
        </p:nvSpPr>
        <p:spPr>
          <a:xfrm>
            <a:off x="481486" y="842248"/>
            <a:ext cx="8158163" cy="3947234"/>
          </a:xfrm>
          <a:prstGeom prst="rect">
            <a:avLst/>
          </a:prstGeom>
          <a:noFill/>
        </p:spPr>
        <p:txBody>
          <a:bodyPr wrap="square" lIns="68580" tIns="34290" rIns="68580" bIns="34290" rtlCol="0">
            <a:spAutoFit/>
          </a:bodyPr>
          <a:lstStyle/>
          <a:p>
            <a:pPr indent="-134620" algn="just">
              <a:lnSpc>
                <a:spcPct val="150000"/>
              </a:lnSpc>
            </a:pPr>
            <a:r>
              <a:rPr lang="en-US" altLang="zh-CN" sz="2400" b="1" dirty="0" smtClean="0">
                <a:latin typeface="黑体" panose="02010609060101010101" pitchFamily="49" charset="-122"/>
                <a:ea typeface="黑体" panose="02010609060101010101" pitchFamily="49" charset="-122"/>
                <a:sym typeface="+mn-ea"/>
              </a:rPr>
              <a:t>5.</a:t>
            </a:r>
            <a:r>
              <a:rPr lang="zh-CN" altLang="en-US" sz="2400" b="1" dirty="0" smtClean="0">
                <a:latin typeface="黑体" panose="02010609060101010101" pitchFamily="49" charset="-122"/>
                <a:ea typeface="黑体" panose="02010609060101010101" pitchFamily="49" charset="-122"/>
                <a:sym typeface="+mn-ea"/>
              </a:rPr>
              <a:t>魏源</a:t>
            </a:r>
            <a:r>
              <a:rPr lang="zh-CN" altLang="en-US" sz="2400" b="1" dirty="0">
                <a:latin typeface="黑体" panose="02010609060101010101" pitchFamily="49" charset="-122"/>
                <a:ea typeface="黑体" panose="02010609060101010101" pitchFamily="49" charset="-122"/>
                <a:sym typeface="+mn-ea"/>
              </a:rPr>
              <a:t>，名远达，湖南省邵阳市隆回县司门前（原邵阳县金潭）人。近代中国“睁眼看世界”的首批知识分子的代表。他提出的救国主张</a:t>
            </a:r>
            <a:r>
              <a:rPr lang="zh-CN" altLang="en-US" sz="2400" b="1" dirty="0" smtClean="0">
                <a:latin typeface="黑体" panose="02010609060101010101" pitchFamily="49" charset="-122"/>
                <a:ea typeface="黑体" panose="02010609060101010101" pitchFamily="49" charset="-122"/>
                <a:sym typeface="+mn-ea"/>
              </a:rPr>
              <a:t>是  （    </a:t>
            </a:r>
            <a:r>
              <a:rPr lang="zh-CN" altLang="en-US" sz="2400" b="1" dirty="0">
                <a:latin typeface="黑体" panose="02010609060101010101" pitchFamily="49" charset="-122"/>
                <a:ea typeface="黑体" panose="02010609060101010101" pitchFamily="49" charset="-122"/>
                <a:sym typeface="+mn-ea"/>
              </a:rPr>
              <a:t>）</a:t>
            </a:r>
            <a:endParaRPr lang="zh-CN" altLang="en-US" sz="2400" b="1" dirty="0">
              <a:latin typeface="黑体" panose="02010609060101010101" pitchFamily="49" charset="-122"/>
              <a:ea typeface="黑体" panose="02010609060101010101" pitchFamily="49" charset="-122"/>
            </a:endParaRPr>
          </a:p>
          <a:p>
            <a:pPr indent="-134620" algn="just">
              <a:lnSpc>
                <a:spcPct val="150000"/>
              </a:lnSpc>
            </a:pPr>
            <a:r>
              <a:rPr lang="zh-CN" altLang="en-US" sz="2400" b="1" dirty="0">
                <a:latin typeface="黑体" panose="02010609060101010101" pitchFamily="49" charset="-122"/>
                <a:ea typeface="黑体" panose="02010609060101010101" pitchFamily="49" charset="-122"/>
                <a:sym typeface="+mn-ea"/>
              </a:rPr>
              <a:t>A．师夷长技以制夷	               </a:t>
            </a:r>
            <a:endParaRPr lang="en-US" altLang="zh-CN" sz="2400" b="1" dirty="0" smtClean="0">
              <a:latin typeface="黑体" panose="02010609060101010101" pitchFamily="49" charset="-122"/>
              <a:ea typeface="黑体" panose="02010609060101010101" pitchFamily="49" charset="-122"/>
              <a:sym typeface="+mn-ea"/>
            </a:endParaRPr>
          </a:p>
          <a:p>
            <a:pPr indent="-134620" algn="just">
              <a:lnSpc>
                <a:spcPct val="150000"/>
              </a:lnSpc>
            </a:pPr>
            <a:r>
              <a:rPr lang="zh-CN" altLang="en-US" sz="2400" b="1" dirty="0" smtClean="0">
                <a:latin typeface="黑体" panose="02010609060101010101" pitchFamily="49" charset="-122"/>
                <a:ea typeface="黑体" panose="02010609060101010101" pitchFamily="49" charset="-122"/>
                <a:sym typeface="+mn-ea"/>
              </a:rPr>
              <a:t>B</a:t>
            </a:r>
            <a:r>
              <a:rPr lang="zh-CN" altLang="en-US" sz="2400" b="1" dirty="0">
                <a:latin typeface="黑体" panose="02010609060101010101" pitchFamily="49" charset="-122"/>
                <a:ea typeface="黑体" panose="02010609060101010101" pitchFamily="49" charset="-122"/>
                <a:sym typeface="+mn-ea"/>
              </a:rPr>
              <a:t>．打倒军阀，推翻帝国主义</a:t>
            </a:r>
            <a:endParaRPr lang="zh-CN" altLang="en-US" sz="2400" b="1" dirty="0">
              <a:latin typeface="黑体" panose="02010609060101010101" pitchFamily="49" charset="-122"/>
              <a:ea typeface="黑体" panose="02010609060101010101" pitchFamily="49" charset="-122"/>
            </a:endParaRPr>
          </a:p>
          <a:p>
            <a:pPr indent="-134620" algn="just">
              <a:lnSpc>
                <a:spcPct val="150000"/>
              </a:lnSpc>
            </a:pPr>
            <a:r>
              <a:rPr lang="zh-CN" altLang="en-US" sz="2400" b="1" dirty="0">
                <a:latin typeface="黑体" panose="02010609060101010101" pitchFamily="49" charset="-122"/>
                <a:ea typeface="黑体" panose="02010609060101010101" pitchFamily="49" charset="-122"/>
                <a:sym typeface="+mn-ea"/>
              </a:rPr>
              <a:t>C．“今变行新法，固为治强之计”	   </a:t>
            </a:r>
            <a:endParaRPr lang="en-US" altLang="zh-CN" sz="2400" b="1" dirty="0" smtClean="0">
              <a:latin typeface="黑体" panose="02010609060101010101" pitchFamily="49" charset="-122"/>
              <a:ea typeface="黑体" panose="02010609060101010101" pitchFamily="49" charset="-122"/>
              <a:sym typeface="+mn-ea"/>
            </a:endParaRPr>
          </a:p>
          <a:p>
            <a:pPr indent="-134620" algn="just">
              <a:lnSpc>
                <a:spcPct val="150000"/>
              </a:lnSpc>
            </a:pPr>
            <a:r>
              <a:rPr lang="zh-CN" altLang="en-US" sz="2400" b="1" dirty="0" smtClean="0">
                <a:latin typeface="黑体" panose="02010609060101010101" pitchFamily="49" charset="-122"/>
                <a:ea typeface="黑体" panose="02010609060101010101" pitchFamily="49" charset="-122"/>
                <a:sym typeface="+mn-ea"/>
              </a:rPr>
              <a:t>D</a:t>
            </a:r>
            <a:r>
              <a:rPr lang="zh-CN" altLang="en-US" sz="2400" b="1" dirty="0">
                <a:latin typeface="黑体" panose="02010609060101010101" pitchFamily="49" charset="-122"/>
                <a:ea typeface="黑体" panose="02010609060101010101" pitchFamily="49" charset="-122"/>
                <a:sym typeface="+mn-ea"/>
              </a:rPr>
              <a:t>．驱除鞑虏，恢复中华</a:t>
            </a:r>
            <a:endParaRPr lang="zh-CN" altLang="en-US" sz="2400" b="1" dirty="0">
              <a:latin typeface="黑体" panose="02010609060101010101" pitchFamily="49" charset="-122"/>
              <a:ea typeface="黑体" panose="02010609060101010101" pitchFamily="49" charset="-122"/>
              <a:sym typeface="+mn-ea"/>
            </a:endParaRPr>
          </a:p>
        </p:txBody>
      </p:sp>
      <p:sp>
        <p:nvSpPr>
          <p:cNvPr id="3" name="文本框 23"/>
          <p:cNvSpPr txBox="1">
            <a:spLocks noChangeArrowheads="1"/>
          </p:cNvSpPr>
          <p:nvPr>
            <p:custDataLst>
              <p:tags r:id="rId2"/>
            </p:custDataLst>
          </p:nvPr>
        </p:nvSpPr>
        <p:spPr bwMode="auto">
          <a:xfrm>
            <a:off x="4085462" y="1999605"/>
            <a:ext cx="414530"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800" dirty="0">
                <a:solidFill>
                  <a:srgbClr val="FF0000"/>
                </a:solidFill>
                <a:latin typeface="黑体" panose="02010609060101010101" pitchFamily="49" charset="-122"/>
                <a:ea typeface="黑体" panose="02010609060101010101" pitchFamily="49" charset="-122"/>
              </a:rPr>
              <a:t>A</a:t>
            </a:r>
            <a:endParaRPr lang="en-US" altLang="zh-CN" sz="2800"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1619672" y="1995686"/>
            <a:ext cx="5832688" cy="1872208"/>
          </a:xfrm>
          <a:prstGeom prst="rect">
            <a:avLst/>
          </a:prstGeom>
          <a:noFill/>
          <a:ln w="9525">
            <a:noFill/>
          </a:ln>
        </p:spPr>
        <p:txBody>
          <a:bodyPr>
            <a:noAutofit/>
          </a:bodyPr>
          <a:lstStyle/>
          <a:p>
            <a:pPr>
              <a:lnSpc>
                <a:spcPct val="150000"/>
              </a:lnSpc>
            </a:pP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1</a:t>
            </a:r>
            <a:r>
              <a:rPr lang="en-US" alt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基础型</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作业：完成课后探究题，并</a:t>
            </a: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标明</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所考查知识点。</a:t>
            </a:r>
            <a:endPar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2</a:t>
            </a:r>
            <a:r>
              <a:rPr lang="en-US" alt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发展</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型作业：完成课时练习</a:t>
            </a:r>
            <a:endParaRPr lang="zh-CN" altLang="en-US" sz="24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副标题 4"/>
          <p:cNvSpPr>
            <a:spLocks noGrp="1"/>
          </p:cNvSpPr>
          <p:nvPr>
            <p:custDataLst>
              <p:tags r:id="rId1"/>
            </p:custDataLst>
          </p:nvPr>
        </p:nvSpPr>
        <p:spPr>
          <a:xfrm>
            <a:off x="152362" y="849352"/>
            <a:ext cx="8712968" cy="4242678"/>
          </a:xfrm>
          <a:prstGeom prst="rect">
            <a:avLst/>
          </a:prstGeom>
          <a:ln>
            <a:noFill/>
          </a:ln>
        </p:spPr>
        <p:style>
          <a:lnRef idx="2">
            <a:schemeClr val="accent5"/>
          </a:lnRef>
          <a:fillRef idx="0">
            <a:srgbClr val="FFFFFF"/>
          </a:fillRef>
          <a:effectRef idx="0">
            <a:srgbClr val="FFFFFF"/>
          </a:effectRef>
          <a:fontRef idx="minor">
            <a:schemeClr val="dk1"/>
          </a:fontRef>
        </p:style>
        <p:txBody>
          <a:bodyPr vert="horz" lIns="90000" tIns="46800" rIns="90000" bIns="46800" anchor="t" anchorCtr="0">
            <a:noAutofit/>
          </a:bodyPr>
          <a:lstStyle>
            <a:lvl1pPr marL="128905" indent="-128905" algn="l" defTabSz="514350" rtl="0" eaLnBrk="1" fontAlgn="auto" latinLnBrk="0" hangingPunct="1">
              <a:lnSpc>
                <a:spcPct val="130000"/>
              </a:lnSpc>
              <a:spcBef>
                <a:spcPts val="0"/>
              </a:spcBef>
              <a:spcAft>
                <a:spcPts val="1000"/>
              </a:spcAft>
              <a:buFont typeface="Arial" panose="020B0604020202020204" pitchFamily="34" charset="0"/>
              <a:buChar char="●"/>
              <a:defRPr sz="1015" u="none" strike="noStrike" kern="1200" cap="none" spc="150" normalizeH="0" baseline="0">
                <a:solidFill>
                  <a:schemeClr val="tx1">
                    <a:lumMod val="65000"/>
                    <a:lumOff val="35000"/>
                  </a:schemeClr>
                </a:solidFill>
                <a:uFillTx/>
                <a:latin typeface="+mn-lt"/>
                <a:ea typeface="+mn-ea"/>
                <a:cs typeface="+mn-cs"/>
              </a:defRPr>
            </a:lvl1pPr>
            <a:lvl2pPr marL="386080" indent="-128905" algn="l" defTabSz="514350" rtl="0" eaLnBrk="1" fontAlgn="auto" latinLnBrk="0" hangingPunct="1">
              <a:lnSpc>
                <a:spcPct val="120000"/>
              </a:lnSpc>
              <a:spcBef>
                <a:spcPts val="0"/>
              </a:spcBef>
              <a:spcAft>
                <a:spcPts val="600"/>
              </a:spcAft>
              <a:buFont typeface="Arial" panose="020B0604020202020204" pitchFamily="34" charset="0"/>
              <a:buChar char="●"/>
              <a:tabLst>
                <a:tab pos="906145" algn="l"/>
                <a:tab pos="906145" algn="l"/>
                <a:tab pos="906145" algn="l"/>
                <a:tab pos="906145" algn="l"/>
              </a:tabLst>
              <a:defRPr sz="900" u="none" strike="noStrike" kern="1200" cap="none" spc="150" normalizeH="0" baseline="0">
                <a:solidFill>
                  <a:schemeClr val="tx1">
                    <a:lumMod val="65000"/>
                    <a:lumOff val="35000"/>
                  </a:schemeClr>
                </a:solidFill>
                <a:uFillTx/>
                <a:latin typeface="+mn-lt"/>
                <a:ea typeface="+mn-ea"/>
                <a:cs typeface="+mn-cs"/>
              </a:defRPr>
            </a:lvl2pPr>
            <a:lvl3pPr marL="643255" indent="-128905" algn="l" defTabSz="514350" rtl="0" eaLnBrk="1" fontAlgn="auto" latinLnBrk="0" hangingPunct="1">
              <a:lnSpc>
                <a:spcPct val="120000"/>
              </a:lnSpc>
              <a:spcBef>
                <a:spcPts val="0"/>
              </a:spcBef>
              <a:spcAft>
                <a:spcPts val="600"/>
              </a:spcAft>
              <a:buFont typeface="Arial" panose="020B0604020202020204" pitchFamily="34" charset="0"/>
              <a:buChar char="●"/>
              <a:defRPr sz="900" u="none" strike="noStrike" kern="1200" cap="none" spc="150" normalizeH="0" baseline="0">
                <a:solidFill>
                  <a:schemeClr val="tx1">
                    <a:lumMod val="65000"/>
                    <a:lumOff val="35000"/>
                  </a:schemeClr>
                </a:solidFill>
                <a:uFillTx/>
                <a:latin typeface="+mn-lt"/>
                <a:ea typeface="+mn-ea"/>
                <a:cs typeface="+mn-cs"/>
              </a:defRPr>
            </a:lvl3pPr>
            <a:lvl4pPr marL="900430" indent="-128905" algn="l" defTabSz="514350" rtl="0" eaLnBrk="1" fontAlgn="auto" latinLnBrk="0" hangingPunct="1">
              <a:lnSpc>
                <a:spcPct val="120000"/>
              </a:lnSpc>
              <a:spcBef>
                <a:spcPts val="0"/>
              </a:spcBef>
              <a:spcAft>
                <a:spcPts val="300"/>
              </a:spcAft>
              <a:buFont typeface="Wingdings" panose="05000000000000000000" charset="0"/>
              <a:buChar char=""/>
              <a:defRPr sz="790" u="none" strike="noStrike" kern="1200" cap="none" spc="150" normalizeH="0" baseline="0">
                <a:solidFill>
                  <a:schemeClr val="tx1">
                    <a:lumMod val="65000"/>
                    <a:lumOff val="35000"/>
                  </a:schemeClr>
                </a:solidFill>
                <a:uFillTx/>
                <a:latin typeface="+mn-lt"/>
                <a:ea typeface="+mn-ea"/>
                <a:cs typeface="+mn-cs"/>
              </a:defRPr>
            </a:lvl4pPr>
            <a:lvl5pPr marL="1157605" indent="-128905" algn="l" defTabSz="514350" rtl="0" eaLnBrk="1" fontAlgn="auto" latinLnBrk="0" hangingPunct="1">
              <a:lnSpc>
                <a:spcPct val="120000"/>
              </a:lnSpc>
              <a:spcBef>
                <a:spcPts val="0"/>
              </a:spcBef>
              <a:spcAft>
                <a:spcPts val="300"/>
              </a:spcAft>
              <a:buFont typeface="Arial" panose="020B0604020202020204" pitchFamily="34" charset="0"/>
              <a:buChar char="•"/>
              <a:defRPr sz="790" u="none" strike="noStrike" kern="1200" cap="none" spc="150" normalizeH="0" baseline="0">
                <a:solidFill>
                  <a:schemeClr val="tx1">
                    <a:lumMod val="65000"/>
                    <a:lumOff val="35000"/>
                  </a:schemeClr>
                </a:solidFill>
                <a:uFillTx/>
                <a:latin typeface="+mn-lt"/>
                <a:ea typeface="+mn-ea"/>
                <a:cs typeface="+mn-cs"/>
              </a:defRPr>
            </a:lvl5pPr>
            <a:lvl6pPr marL="1415415"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2590"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765"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940" indent="-128905"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a:lstStyle>
          <a:p>
            <a:pPr algn="just">
              <a:spcBef>
                <a:spcPts val="50"/>
              </a:spcBef>
              <a:buNone/>
            </a:pPr>
            <a:r>
              <a:rPr lang="zh-CN" altLang="en-US" sz="2400" b="1" dirty="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（1</a:t>
            </a: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a:t>
            </a:r>
            <a:r>
              <a:rPr lang="zh-CN" altLang="en-US" sz="2400" b="1" dirty="0" smtClean="0">
                <a:solidFill>
                  <a:schemeClr val="tx1"/>
                </a:solidFill>
                <a:latin typeface="黑体" panose="02010609060101010101" pitchFamily="49" charset="-122"/>
                <a:ea typeface="黑体" panose="02010609060101010101" pitchFamily="49" charset="-122"/>
              </a:rPr>
              <a:t>讲述林则徐虎门销烟的主要史事</a:t>
            </a:r>
            <a:r>
              <a:rPr lang="zh-CN" altLang="en-US" sz="2400" dirty="0" smtClean="0">
                <a:solidFill>
                  <a:schemeClr val="tx1"/>
                </a:solidFill>
                <a:latin typeface="黑体" panose="02010609060101010101" pitchFamily="49" charset="-122"/>
                <a:ea typeface="黑体" panose="02010609060101010101" pitchFamily="49" charset="-122"/>
                <a:cs typeface="方正粗黑宋简体" panose="02000000000000000000" charset="-122"/>
                <a:sym typeface="+mn-ea"/>
              </a:rPr>
              <a:t>。</a:t>
            </a:r>
            <a:endParaRPr lang="zh-CN" altLang="en-US" sz="2400" dirty="0" smtClean="0">
              <a:solidFill>
                <a:schemeClr val="tx1"/>
              </a:solidFill>
              <a:latin typeface="黑体" panose="02010609060101010101" pitchFamily="49" charset="-122"/>
              <a:ea typeface="黑体" panose="02010609060101010101" pitchFamily="49" charset="-122"/>
              <a:cs typeface="方正粗黑宋简体" panose="02000000000000000000" charset="-122"/>
              <a:sym typeface="+mn-ea"/>
            </a:endParaRPr>
          </a:p>
          <a:p>
            <a:pPr algn="just">
              <a:spcBef>
                <a:spcPts val="50"/>
              </a:spcBef>
              <a:buNone/>
            </a:pP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a:t>
            </a:r>
            <a:r>
              <a:rPr lang="en-US" altLang="zh-CN"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2</a:t>
            </a: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a:t>
            </a:r>
            <a:r>
              <a:rPr lang="zh-CN" altLang="en-US" sz="2400" b="1" dirty="0" smtClean="0">
                <a:solidFill>
                  <a:schemeClr val="tx1"/>
                </a:solidFill>
                <a:latin typeface="黑体" panose="02010609060101010101" pitchFamily="49" charset="-122"/>
                <a:ea typeface="黑体" panose="02010609060101010101" pitchFamily="49" charset="-122"/>
                <a:sym typeface="+mn-ea"/>
              </a:rPr>
              <a:t>简述</a:t>
            </a:r>
            <a:r>
              <a:rPr lang="zh-CN" altLang="en-US" sz="2400" b="1" dirty="0" smtClean="0">
                <a:solidFill>
                  <a:schemeClr val="tx1"/>
                </a:solidFill>
                <a:latin typeface="黑体" panose="02010609060101010101" pitchFamily="49" charset="-122"/>
                <a:ea typeface="黑体" panose="02010609060101010101" pitchFamily="49" charset="-122"/>
              </a:rPr>
              <a:t>中英</a:t>
            </a:r>
            <a:r>
              <a:rPr lang="en-US" altLang="zh-CN" sz="2400" b="1" dirty="0" smtClean="0">
                <a:solidFill>
                  <a:schemeClr val="tx1"/>
                </a:solidFill>
                <a:latin typeface="黑体" panose="02010609060101010101" pitchFamily="49" charset="-122"/>
                <a:ea typeface="黑体" panose="02010609060101010101" pitchFamily="49" charset="-122"/>
              </a:rPr>
              <a:t>《</a:t>
            </a:r>
            <a:r>
              <a:rPr lang="zh-CN" altLang="en-US" sz="2400" b="1" dirty="0" smtClean="0">
                <a:solidFill>
                  <a:schemeClr val="tx1"/>
                </a:solidFill>
                <a:latin typeface="黑体" panose="02010609060101010101" pitchFamily="49" charset="-122"/>
                <a:ea typeface="黑体" panose="02010609060101010101" pitchFamily="49" charset="-122"/>
              </a:rPr>
              <a:t>南京条约</a:t>
            </a:r>
            <a:r>
              <a:rPr lang="en-US" altLang="zh-CN" sz="2400" b="1" dirty="0" smtClean="0">
                <a:solidFill>
                  <a:schemeClr val="tx1"/>
                </a:solidFill>
                <a:latin typeface="黑体" panose="02010609060101010101" pitchFamily="49" charset="-122"/>
                <a:ea typeface="黑体" panose="02010609060101010101" pitchFamily="49" charset="-122"/>
              </a:rPr>
              <a:t>》</a:t>
            </a:r>
            <a:r>
              <a:rPr lang="zh-CN" altLang="en-US" sz="2400" b="1" dirty="0" smtClean="0">
                <a:solidFill>
                  <a:schemeClr val="tx1"/>
                </a:solidFill>
                <a:latin typeface="黑体" panose="02010609060101010101" pitchFamily="49" charset="-122"/>
                <a:ea typeface="黑体" panose="02010609060101010101" pitchFamily="49" charset="-122"/>
              </a:rPr>
              <a:t>的主要内容</a:t>
            </a:r>
            <a:r>
              <a:rPr lang="en-US" altLang="zh-CN" sz="2400" b="1" dirty="0" smtClean="0">
                <a:solidFill>
                  <a:schemeClr val="tx1"/>
                </a:solidFill>
                <a:latin typeface="黑体" panose="02010609060101010101" pitchFamily="49" charset="-122"/>
                <a:ea typeface="黑体" panose="02010609060101010101" pitchFamily="49" charset="-122"/>
              </a:rPr>
              <a:t>,</a:t>
            </a:r>
            <a:r>
              <a:rPr lang="zh-CN" altLang="en-US" sz="2400" b="1" dirty="0" smtClean="0">
                <a:solidFill>
                  <a:schemeClr val="tx1"/>
                </a:solidFill>
                <a:latin typeface="黑体" panose="02010609060101010101" pitchFamily="49" charset="-122"/>
                <a:ea typeface="黑体" panose="02010609060101010101" pitchFamily="49" charset="-122"/>
              </a:rPr>
              <a:t>理解</a:t>
            </a:r>
            <a:r>
              <a:rPr lang="en-US" altLang="zh-CN" sz="2400" b="1" dirty="0" smtClean="0">
                <a:solidFill>
                  <a:schemeClr val="tx1"/>
                </a:solidFill>
                <a:latin typeface="黑体" panose="02010609060101010101" pitchFamily="49" charset="-122"/>
                <a:ea typeface="黑体" panose="02010609060101010101" pitchFamily="49" charset="-122"/>
              </a:rPr>
              <a:t>《</a:t>
            </a:r>
            <a:r>
              <a:rPr lang="zh-CN" altLang="en-US" sz="2400" b="1" dirty="0" smtClean="0">
                <a:solidFill>
                  <a:schemeClr val="tx1"/>
                </a:solidFill>
                <a:latin typeface="黑体" panose="02010609060101010101" pitchFamily="49" charset="-122"/>
                <a:ea typeface="黑体" panose="02010609060101010101" pitchFamily="49" charset="-122"/>
              </a:rPr>
              <a:t>南京条约</a:t>
            </a:r>
            <a:r>
              <a:rPr lang="en-US" altLang="zh-CN" sz="2400" b="1" dirty="0" smtClean="0">
                <a:solidFill>
                  <a:schemeClr val="tx1"/>
                </a:solidFill>
                <a:latin typeface="黑体" panose="02010609060101010101" pitchFamily="49" charset="-122"/>
                <a:ea typeface="黑体" panose="02010609060101010101" pitchFamily="49" charset="-122"/>
              </a:rPr>
              <a:t>》</a:t>
            </a:r>
            <a:r>
              <a:rPr lang="zh-CN" altLang="en-US" sz="2400" b="1" dirty="0" smtClean="0">
                <a:solidFill>
                  <a:schemeClr val="tx1"/>
                </a:solidFill>
                <a:latin typeface="黑体" panose="02010609060101010101" pitchFamily="49" charset="-122"/>
                <a:ea typeface="黑体" panose="02010609060101010101" pitchFamily="49" charset="-122"/>
              </a:rPr>
              <a:t>的危害</a:t>
            </a:r>
            <a:r>
              <a:rPr lang="zh-CN" altLang="en-US" sz="2400" dirty="0" smtClean="0">
                <a:solidFill>
                  <a:schemeClr val="tx1"/>
                </a:solidFill>
                <a:latin typeface="黑体" panose="02010609060101010101" pitchFamily="49" charset="-122"/>
                <a:ea typeface="黑体" panose="02010609060101010101" pitchFamily="49" charset="-122"/>
                <a:cs typeface="方正粗黑宋简体" panose="02000000000000000000" charset="-122"/>
                <a:sym typeface="+mn-ea"/>
              </a:rPr>
              <a:t>。</a:t>
            </a:r>
            <a:endParaRPr lang="zh-CN" altLang="en-US" sz="2400" dirty="0" smtClean="0">
              <a:solidFill>
                <a:schemeClr val="tx1"/>
              </a:solidFill>
              <a:latin typeface="黑体" panose="02010609060101010101" pitchFamily="49" charset="-122"/>
              <a:ea typeface="黑体" panose="02010609060101010101" pitchFamily="49" charset="-122"/>
              <a:cs typeface="方正粗黑宋简体" panose="02000000000000000000" charset="-122"/>
              <a:sym typeface="+mn-ea"/>
            </a:endParaRPr>
          </a:p>
          <a:p>
            <a:pPr algn="just">
              <a:spcBef>
                <a:spcPts val="50"/>
              </a:spcBef>
              <a:buNone/>
            </a:pP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a:t>
            </a:r>
            <a:r>
              <a:rPr lang="en-US" altLang="zh-CN"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3</a:t>
            </a: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a:t>
            </a:r>
            <a:r>
              <a:rPr lang="zh-CN" altLang="en-US" sz="2400" b="1" dirty="0" smtClean="0">
                <a:solidFill>
                  <a:schemeClr val="tx1"/>
                </a:solidFill>
                <a:latin typeface="黑体" panose="02010609060101010101" pitchFamily="49" charset="-122"/>
                <a:ea typeface="黑体" panose="02010609060101010101" pitchFamily="49" charset="-122"/>
              </a:rPr>
              <a:t>认识鸦片战争对中国近代社会的影响。</a:t>
            </a:r>
            <a:endParaRPr lang="en-US" altLang="zh-CN" sz="2400" b="1" dirty="0" smtClean="0">
              <a:solidFill>
                <a:schemeClr val="tx1"/>
              </a:solidFill>
              <a:latin typeface="黑体" panose="02010609060101010101" pitchFamily="49" charset="-122"/>
              <a:ea typeface="黑体" panose="02010609060101010101" pitchFamily="49" charset="-122"/>
            </a:endParaRPr>
          </a:p>
          <a:p>
            <a:pPr algn="just">
              <a:spcBef>
                <a:spcPts val="50"/>
              </a:spcBef>
              <a:buNone/>
            </a:pP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a:t>
            </a:r>
            <a:r>
              <a:rPr lang="en-US" altLang="zh-CN"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4</a:t>
            </a:r>
            <a:r>
              <a:rPr lang="zh-CN" altLang="en-US" sz="2400" b="1" dirty="0" smtClean="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rPr>
              <a:t>）</a:t>
            </a:r>
            <a:r>
              <a:rPr lang="zh-CN" altLang="en-US" sz="2400" b="1" dirty="0" smtClean="0">
                <a:solidFill>
                  <a:schemeClr val="tx1"/>
                </a:solidFill>
                <a:latin typeface="黑体" panose="02010609060101010101" pitchFamily="49" charset="-122"/>
                <a:ea typeface="黑体" panose="02010609060101010101" pitchFamily="49" charset="-122"/>
              </a:rPr>
              <a:t>学习林则徐敢于反抗侵略、维护民族利益的斗争精神；认识世界主要资本主义国家在发展过程中给世界其他地区带来的危害及影响。 </a:t>
            </a:r>
            <a:endParaRPr lang="zh-CN" altLang="en-US" sz="2400" b="1" dirty="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endParaRPr>
          </a:p>
          <a:p>
            <a:pPr algn="just"/>
            <a:endParaRPr lang="zh-CN" altLang="en-US" sz="2400" b="1" dirty="0">
              <a:solidFill>
                <a:schemeClr val="tx1"/>
              </a:solidFill>
              <a:latin typeface="黑体" panose="02010609060101010101" pitchFamily="49" charset="-122"/>
              <a:ea typeface="黑体" panose="02010609060101010101" pitchFamily="49" charset="-122"/>
              <a:cs typeface="楷体" panose="02010609060101010101" pitchFamily="49" charset="-122"/>
              <a:sym typeface="Arial" panose="020B0604020202020204" pitchFamily="34"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0b034d5-d19c-41f6-bc9d-8cd64811e659"/>
          <p:cNvPicPr>
            <a:picLocks noChangeAspect="1"/>
          </p:cNvPicPr>
          <p:nvPr>
            <p:custDataLst>
              <p:tags r:id="rId1"/>
            </p:custDataLst>
          </p:nvPr>
        </p:nvPicPr>
        <p:blipFill>
          <a:blip r:embed="rId2" cstate="print"/>
          <a:srcRect t="7244" b="7093"/>
          <a:stretch>
            <a:fillRect/>
          </a:stretch>
        </p:blipFill>
        <p:spPr>
          <a:xfrm>
            <a:off x="1043608" y="818862"/>
            <a:ext cx="7128792" cy="3697104"/>
          </a:xfrm>
          <a:prstGeom prst="roundRect">
            <a:avLst/>
          </a:prstGeom>
        </p:spPr>
      </p:pic>
      <p:sp>
        <p:nvSpPr>
          <p:cNvPr id="3" name="文本框 3"/>
          <p:cNvSpPr txBox="1"/>
          <p:nvPr/>
        </p:nvSpPr>
        <p:spPr>
          <a:xfrm>
            <a:off x="1691680" y="184954"/>
            <a:ext cx="5668366" cy="461665"/>
          </a:xfrm>
          <a:prstGeom prst="rect">
            <a:avLst/>
          </a:prstGeom>
          <a:noFill/>
        </p:spPr>
        <p:txBody>
          <a:bodyPr vert="horz" wrap="square" rtlCol="0">
            <a:spAutoFit/>
          </a:bodyPr>
          <a:lstStyle/>
          <a:p>
            <a:pPr algn="ctr"/>
            <a:r>
              <a:rPr lang="zh-CN" altLang="en-US" sz="2400" b="1" dirty="0">
                <a:latin typeface="黑体" panose="02010609060101010101" pitchFamily="49" charset="-122"/>
                <a:ea typeface="黑体" panose="02010609060101010101" pitchFamily="49" charset="-122"/>
                <a:sym typeface="+mn-ea"/>
              </a:rPr>
              <a:t>读图并在地图上找到英国与中国。</a:t>
            </a:r>
            <a:endParaRPr lang="zh-CN" altLang="en-US" sz="2400" b="1" dirty="0">
              <a:latin typeface="黑体" panose="02010609060101010101" pitchFamily="49" charset="-122"/>
              <a:ea typeface="黑体" panose="02010609060101010101" pitchFamily="49" charset="-122"/>
            </a:endParaRPr>
          </a:p>
        </p:txBody>
      </p:sp>
      <p:sp>
        <p:nvSpPr>
          <p:cNvPr id="4" name="Text Box 5"/>
          <p:cNvSpPr txBox="1"/>
          <p:nvPr/>
        </p:nvSpPr>
        <p:spPr>
          <a:xfrm>
            <a:off x="323528" y="3860470"/>
            <a:ext cx="8568952" cy="943528"/>
          </a:xfrm>
          <a:prstGeom prst="rect">
            <a:avLst/>
          </a:prstGeom>
          <a:solidFill>
            <a:schemeClr val="bg1">
              <a:lumMod val="95000"/>
              <a:alpha val="91000"/>
            </a:schemeClr>
          </a:solidFill>
        </p:spPr>
        <p:txBody>
          <a:bodyPr wrap="square" rtlCol="0">
            <a:spAutoFit/>
          </a:bodyPr>
          <a:lstStyle/>
          <a:p>
            <a:pPr lvl="0" algn="just">
              <a:lnSpc>
                <a:spcPct val="150000"/>
              </a:lnSpc>
              <a:buClrTx/>
              <a:buSzTx/>
              <a:buFontTx/>
            </a:pPr>
            <a:r>
              <a:rPr lang="zh-CN" altLang="en-US" sz="2000" b="1" dirty="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  </a:t>
            </a:r>
            <a:r>
              <a:rPr lang="zh-CN" altLang="en-US" sz="2000" b="1" dirty="0" smtClean="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19</a:t>
            </a:r>
            <a:r>
              <a:rPr lang="zh-CN" altLang="en-US" sz="2000" b="1" dirty="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世纪上半叶，从英国航行到中国需要绕过非洲好望角,至少要4个月, 相距如此遥远的两个国家为什么会爆发战争呢 ？ </a:t>
            </a:r>
            <a:endParaRPr lang="zh-CN" altLang="en-US" sz="2000" b="1" dirty="0">
              <a:solidFill>
                <a:srgbClr val="C00000"/>
              </a:solidFill>
              <a:latin typeface="黑体" panose="02010609060101010101" pitchFamily="49" charset="-122"/>
              <a:ea typeface="黑体" panose="02010609060101010101" pitchFamily="49" charset="-122"/>
              <a:cs typeface="方正粗黑宋简体" panose="02000000000000000000" charset="-122"/>
              <a:sym typeface="+mn-ea"/>
            </a:endParaRPr>
          </a:p>
        </p:txBody>
      </p:sp>
      <p:sp>
        <p:nvSpPr>
          <p:cNvPr id="5" name="AutoShape 3"/>
          <p:cNvSpPr/>
          <p:nvPr/>
        </p:nvSpPr>
        <p:spPr>
          <a:xfrm>
            <a:off x="1818888" y="1250910"/>
            <a:ext cx="502285" cy="433070"/>
          </a:xfrm>
          <a:prstGeom prst="flowChartConnector">
            <a:avLst/>
          </a:prstGeom>
          <a:noFill/>
          <a:ln w="57150" cap="flat" cmpd="sng">
            <a:solidFill>
              <a:srgbClr val="FF0000"/>
            </a:solidFill>
            <a:prstDash val="solid"/>
            <a:headEnd type="none" w="med" len="med"/>
            <a:tailEnd type="none" w="med" len="med"/>
          </a:ln>
        </p:spPr>
        <p:txBody>
          <a:bodyPr wrap="none" anchor="ctr" anchorCtr="0"/>
          <a:lstStyle/>
          <a:p>
            <a:pPr eaLnBrk="0" hangingPunct="0"/>
            <a:endParaRPr lang="zh-CN" altLang="en-US" dirty="0">
              <a:latin typeface="Arial" panose="020B0604020202020204" pitchFamily="34" charset="0"/>
              <a:ea typeface="黑体" panose="02010609060101010101" pitchFamily="49" charset="-122"/>
            </a:endParaRPr>
          </a:p>
        </p:txBody>
      </p:sp>
      <p:sp>
        <p:nvSpPr>
          <p:cNvPr id="6" name="AutoShape 4"/>
          <p:cNvSpPr/>
          <p:nvPr/>
        </p:nvSpPr>
        <p:spPr>
          <a:xfrm>
            <a:off x="3131840" y="1538942"/>
            <a:ext cx="1125220" cy="767715"/>
          </a:xfrm>
          <a:prstGeom prst="flowChartConnector">
            <a:avLst/>
          </a:prstGeom>
          <a:noFill/>
          <a:ln w="57150" cap="flat" cmpd="sng">
            <a:solidFill>
              <a:srgbClr val="FF0000"/>
            </a:solidFill>
            <a:prstDash val="solid"/>
            <a:headEnd type="none" w="med" len="med"/>
            <a:tailEnd type="none" w="med" len="med"/>
          </a:ln>
        </p:spPr>
        <p:txBody>
          <a:bodyPr wrap="none" anchor="ctr" anchorCtr="0"/>
          <a:lstStyle/>
          <a:p>
            <a:pPr eaLnBrk="0" hangingPunct="0"/>
            <a:endParaRPr lang="zh-CN" altLang="en-US" dirty="0">
              <a:latin typeface="Arial" panose="020B0604020202020204" pitchFamily="34"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custDataLst>
              <p:tags r:id="rId1"/>
            </p:custDataLst>
          </p:nvPr>
        </p:nvSpPr>
        <p:spPr>
          <a:xfrm>
            <a:off x="285115" y="704215"/>
            <a:ext cx="8602980" cy="4131945"/>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latin typeface="黑体" panose="02010609060101010101" pitchFamily="49" charset="-122"/>
              <a:ea typeface="黑体" panose="02010609060101010101" pitchFamily="49" charset="-122"/>
            </a:endParaRPr>
          </a:p>
        </p:txBody>
      </p:sp>
      <p:sp>
        <p:nvSpPr>
          <p:cNvPr id="3" name="矩形 2"/>
          <p:cNvSpPr/>
          <p:nvPr>
            <p:custDataLst>
              <p:tags r:id="rId2"/>
            </p:custDataLst>
          </p:nvPr>
        </p:nvSpPr>
        <p:spPr>
          <a:xfrm>
            <a:off x="2933376" y="100077"/>
            <a:ext cx="5981049" cy="527457"/>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一、爆发背景</a:t>
            </a:r>
            <a:r>
              <a:rPr lang="en-US" altLang="zh-CN"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a:t>
            </a:r>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 鸦片走私与林则徐禁烟 </a:t>
            </a:r>
            <a:endPar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endParaRPr>
          </a:p>
        </p:txBody>
      </p:sp>
      <p:sp>
        <p:nvSpPr>
          <p:cNvPr id="4" name="文本框 10"/>
          <p:cNvSpPr txBox="1"/>
          <p:nvPr>
            <p:custDataLst>
              <p:tags r:id="rId3"/>
            </p:custDataLst>
          </p:nvPr>
        </p:nvSpPr>
        <p:spPr>
          <a:xfrm>
            <a:off x="323529" y="741933"/>
            <a:ext cx="4464495" cy="461665"/>
          </a:xfrm>
          <a:prstGeom prst="rect">
            <a:avLst/>
          </a:prstGeom>
          <a:noFill/>
          <a:ln w="12700" cmpd="sng">
            <a:solidFill>
              <a:srgbClr val="FF0000"/>
            </a:solidFill>
            <a:prstDash val="solid"/>
          </a:ln>
        </p:spPr>
        <p:txBody>
          <a:bodyPr wrap="square" rtlCol="0">
            <a:spAutoFit/>
          </a:bodyPr>
          <a:lstStyle/>
          <a:p>
            <a:r>
              <a:rPr lang="zh-CN" altLang="en-US" sz="2400" b="1" dirty="0" smtClean="0">
                <a:latin typeface="黑体" panose="02010609060101010101" pitchFamily="49" charset="-122"/>
                <a:ea typeface="黑体" panose="02010609060101010101" pitchFamily="49" charset="-122"/>
                <a:cs typeface="方正粗黑宋简体" panose="02000000000000000000" charset="-122"/>
              </a:rPr>
              <a:t>背景</a:t>
            </a:r>
            <a:r>
              <a:rPr lang="en-US" altLang="zh-CN" sz="2400" b="1" dirty="0" smtClean="0">
                <a:latin typeface="黑体" panose="02010609060101010101" pitchFamily="49" charset="-122"/>
                <a:ea typeface="黑体" panose="02010609060101010101" pitchFamily="49" charset="-122"/>
                <a:cs typeface="方正粗黑宋简体" panose="02000000000000000000" charset="-122"/>
              </a:rPr>
              <a:t>—</a:t>
            </a:r>
            <a:r>
              <a:rPr lang="en-US" altLang="zh-CN" sz="2400" b="1" dirty="0">
                <a:latin typeface="黑体" panose="02010609060101010101" pitchFamily="49" charset="-122"/>
                <a:ea typeface="黑体" panose="02010609060101010101" pitchFamily="49" charset="-122"/>
                <a:cs typeface="方正粗黑宋简体" panose="02000000000000000000" charset="-122"/>
              </a:rPr>
              <a:t>19</a:t>
            </a:r>
            <a:r>
              <a:rPr lang="zh-CN" altLang="en-US" sz="2400" b="1" dirty="0">
                <a:latin typeface="黑体" panose="02010609060101010101" pitchFamily="49" charset="-122"/>
                <a:ea typeface="黑体" panose="02010609060101010101" pitchFamily="49" charset="-122"/>
                <a:cs typeface="方正粗黑宋简体" panose="02000000000000000000" charset="-122"/>
              </a:rPr>
              <a:t>世纪初</a:t>
            </a:r>
            <a:r>
              <a:rPr lang="zh-CN" altLang="en-US" sz="2400" b="1" dirty="0" smtClean="0">
                <a:latin typeface="黑体" panose="02010609060101010101" pitchFamily="49" charset="-122"/>
                <a:ea typeface="黑体" panose="02010609060101010101" pitchFamily="49" charset="-122"/>
                <a:cs typeface="方正粗黑宋简体" panose="02000000000000000000" charset="-122"/>
              </a:rPr>
              <a:t>的</a:t>
            </a:r>
            <a:r>
              <a:rPr lang="zh-CN" altLang="en-US" sz="2400" b="1" dirty="0" smtClean="0">
                <a:solidFill>
                  <a:srgbClr val="0000FF"/>
                </a:solidFill>
                <a:latin typeface="黑体" panose="02010609060101010101" pitchFamily="49" charset="-122"/>
                <a:ea typeface="黑体" panose="02010609060101010101" pitchFamily="49" charset="-122"/>
                <a:cs typeface="方正粗黑宋简体" panose="02000000000000000000" charset="-122"/>
              </a:rPr>
              <a:t>国际形</a:t>
            </a:r>
            <a:r>
              <a:rPr lang="zh-CN" altLang="en-US" sz="2400" b="1" dirty="0">
                <a:solidFill>
                  <a:srgbClr val="0000FF"/>
                </a:solidFill>
                <a:latin typeface="黑体" panose="02010609060101010101" pitchFamily="49" charset="-122"/>
                <a:ea typeface="黑体" panose="02010609060101010101" pitchFamily="49" charset="-122"/>
                <a:cs typeface="方正粗黑宋简体" panose="02000000000000000000" charset="-122"/>
              </a:rPr>
              <a:t>势：</a:t>
            </a:r>
            <a:endParaRPr lang="zh-CN" altLang="en-US" sz="2400" b="1" dirty="0">
              <a:solidFill>
                <a:srgbClr val="0000FF"/>
              </a:solidFill>
              <a:latin typeface="黑体" panose="02010609060101010101" pitchFamily="49" charset="-122"/>
              <a:ea typeface="黑体" panose="02010609060101010101" pitchFamily="49" charset="-122"/>
              <a:cs typeface="方正粗黑宋简体" panose="02000000000000000000" charset="-122"/>
            </a:endParaRPr>
          </a:p>
        </p:txBody>
      </p:sp>
      <p:sp>
        <p:nvSpPr>
          <p:cNvPr id="5" name="圆角矩形 4"/>
          <p:cNvSpPr/>
          <p:nvPr>
            <p:custDataLst>
              <p:tags r:id="rId4"/>
            </p:custDataLst>
          </p:nvPr>
        </p:nvSpPr>
        <p:spPr>
          <a:xfrm>
            <a:off x="4860032" y="771550"/>
            <a:ext cx="3960440" cy="2088232"/>
          </a:xfrm>
          <a:prstGeom prst="roundRect">
            <a:avLst/>
          </a:prstGeom>
          <a:solidFill>
            <a:schemeClr val="bg1">
              <a:lumMod val="95000"/>
            </a:schemeClr>
          </a:solid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base"/>
            <a:r>
              <a:rPr lang="zh-CN" altLang="en-US" sz="1600" noProof="1">
                <a:solidFill>
                  <a:schemeClr val="tx1"/>
                </a:solidFill>
                <a:effectLst>
                  <a:outerShdw blurRad="38100" dist="19050" dir="2700000" algn="tl" rotWithShape="0">
                    <a:schemeClr val="dk1">
                      <a:alpha val="40000"/>
                    </a:schemeClr>
                  </a:outerShdw>
                </a:effectLst>
                <a:highlight>
                  <a:srgbClr val="FFFF00"/>
                </a:highlight>
                <a:latin typeface="黑体" panose="02010609060101010101" pitchFamily="49" charset="-122"/>
                <a:ea typeface="黑体" panose="02010609060101010101" pitchFamily="49" charset="-122"/>
              </a:rPr>
              <a:t>名词解释</a:t>
            </a:r>
            <a:r>
              <a:rPr lang="en-US" altLang="zh-CN" sz="1600" noProof="1">
                <a:solidFill>
                  <a:srgbClr val="0070C0"/>
                </a:solidFill>
                <a:effectLst>
                  <a:outerShdw blurRad="38100" dist="25400" dir="5400000" algn="ctr" rotWithShape="0">
                    <a:srgbClr val="6E747A">
                      <a:alpha val="43000"/>
                    </a:srgbClr>
                  </a:outerShdw>
                </a:effectLst>
                <a:highlight>
                  <a:srgbClr val="FFFF00"/>
                </a:highlight>
                <a:latin typeface="黑体" panose="02010609060101010101" pitchFamily="49" charset="-122"/>
                <a:ea typeface="黑体" panose="02010609060101010101" pitchFamily="49" charset="-122"/>
              </a:rPr>
              <a:t> </a:t>
            </a:r>
            <a:r>
              <a:rPr lang="en-US" altLang="zh-CN" sz="1600" noProof="1">
                <a:solidFill>
                  <a:srgbClr val="0070C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    </a:t>
            </a:r>
            <a:r>
              <a:rPr lang="zh-CN" altLang="en-US" sz="1600" b="1" noProof="1" smtClean="0">
                <a:solidFill>
                  <a:srgbClr val="C00000"/>
                </a:solidFill>
                <a:latin typeface="黑体" panose="02010609060101010101" pitchFamily="49" charset="-122"/>
                <a:ea typeface="黑体" panose="02010609060101010101" pitchFamily="49" charset="-122"/>
              </a:rPr>
              <a:t>资</a:t>
            </a:r>
            <a:r>
              <a:rPr lang="zh-CN" altLang="en-US" sz="1600" b="1" noProof="1">
                <a:solidFill>
                  <a:srgbClr val="C00000"/>
                </a:solidFill>
                <a:latin typeface="黑体" panose="02010609060101010101" pitchFamily="49" charset="-122"/>
                <a:ea typeface="黑体" panose="02010609060101010101" pitchFamily="49" charset="-122"/>
              </a:rPr>
              <a:t>本主义</a:t>
            </a:r>
            <a:endParaRPr lang="zh-CN" altLang="en-US" sz="1600" b="1" noProof="1">
              <a:solidFill>
                <a:schemeClr val="tx1"/>
              </a:solidFill>
              <a:latin typeface="黑体" panose="02010609060101010101" pitchFamily="49" charset="-122"/>
              <a:ea typeface="黑体" panose="02010609060101010101" pitchFamily="49" charset="-122"/>
            </a:endParaRPr>
          </a:p>
          <a:p>
            <a:pPr fontAlgn="base">
              <a:lnSpc>
                <a:spcPct val="150000"/>
              </a:lnSpc>
            </a:pPr>
            <a:r>
              <a:rPr lang="en-US" altLang="zh-CN" sz="1600" b="1" noProof="1">
                <a:solidFill>
                  <a:schemeClr val="tx1"/>
                </a:solidFill>
                <a:latin typeface="黑体" panose="02010609060101010101" pitchFamily="49" charset="-122"/>
                <a:ea typeface="黑体" panose="02010609060101010101" pitchFamily="49" charset="-122"/>
              </a:rPr>
              <a:t>    </a:t>
            </a:r>
            <a:r>
              <a:rPr lang="zh-CN" altLang="en-US" sz="1600" b="1" noProof="1" smtClean="0">
                <a:solidFill>
                  <a:schemeClr val="tx1"/>
                </a:solidFill>
                <a:latin typeface="黑体" panose="02010609060101010101" pitchFamily="49" charset="-122"/>
                <a:ea typeface="黑体" panose="02010609060101010101" pitchFamily="49" charset="-122"/>
              </a:rPr>
              <a:t>是</a:t>
            </a:r>
            <a:r>
              <a:rPr lang="zh-CN" altLang="en-US" sz="1600" b="1" noProof="1">
                <a:solidFill>
                  <a:schemeClr val="tx1"/>
                </a:solidFill>
                <a:latin typeface="黑体" panose="02010609060101010101" pitchFamily="49" charset="-122"/>
                <a:ea typeface="黑体" panose="02010609060101010101" pitchFamily="49" charset="-122"/>
              </a:rPr>
              <a:t>资本属于个人所拥有的经济制度，以</a:t>
            </a:r>
            <a:r>
              <a:rPr lang="zh-CN" altLang="en-US" sz="1600" b="1" noProof="1">
                <a:solidFill>
                  <a:srgbClr val="FF0000"/>
                </a:solidFill>
                <a:latin typeface="黑体" panose="02010609060101010101" pitchFamily="49" charset="-122"/>
                <a:ea typeface="黑体" panose="02010609060101010101" pitchFamily="49" charset="-122"/>
              </a:rPr>
              <a:t>私有制</a:t>
            </a:r>
            <a:r>
              <a:rPr lang="zh-CN" altLang="en-US" sz="1600" b="1" noProof="1">
                <a:solidFill>
                  <a:schemeClr val="tx1"/>
                </a:solidFill>
                <a:latin typeface="黑体" panose="02010609060101010101" pitchFamily="49" charset="-122"/>
                <a:ea typeface="黑体" panose="02010609060101010101" pitchFamily="49" charset="-122"/>
              </a:rPr>
              <a:t>为基础。政治上，</a:t>
            </a:r>
            <a:r>
              <a:rPr lang="zh-CN" altLang="en-US" sz="1600" b="1" noProof="1">
                <a:solidFill>
                  <a:srgbClr val="FF0000"/>
                </a:solidFill>
                <a:latin typeface="黑体" panose="02010609060101010101" pitchFamily="49" charset="-122"/>
                <a:ea typeface="黑体" panose="02010609060101010101" pitchFamily="49" charset="-122"/>
              </a:rPr>
              <a:t>资产阶级</a:t>
            </a:r>
            <a:r>
              <a:rPr lang="zh-CN" altLang="en-US" sz="1600" b="1" noProof="1">
                <a:solidFill>
                  <a:schemeClr val="tx1"/>
                </a:solidFill>
                <a:latin typeface="黑体" panose="02010609060101010101" pitchFamily="49" charset="-122"/>
                <a:ea typeface="黑体" panose="02010609060101010101" pitchFamily="49" charset="-122"/>
              </a:rPr>
              <a:t>政党掌权，或实行资本主义的民主政治制度。以使用</a:t>
            </a:r>
            <a:r>
              <a:rPr lang="zh-CN" altLang="en-US" sz="1600" b="1" noProof="1">
                <a:solidFill>
                  <a:srgbClr val="FF0000"/>
                </a:solidFill>
                <a:latin typeface="黑体" panose="02010609060101010101" pitchFamily="49" charset="-122"/>
                <a:ea typeface="黑体" panose="02010609060101010101" pitchFamily="49" charset="-122"/>
              </a:rPr>
              <a:t>大机器生产</a:t>
            </a:r>
            <a:r>
              <a:rPr lang="zh-CN" altLang="en-US" sz="1600" b="1" noProof="1">
                <a:solidFill>
                  <a:schemeClr val="tx1"/>
                </a:solidFill>
                <a:latin typeface="黑体" panose="02010609060101010101" pitchFamily="49" charset="-122"/>
                <a:ea typeface="黑体" panose="02010609060101010101" pitchFamily="49" charset="-122"/>
              </a:rPr>
              <a:t>为特征。</a:t>
            </a:r>
            <a:endParaRPr lang="zh-CN" altLang="en-US" sz="1600" b="1" noProof="1">
              <a:solidFill>
                <a:schemeClr val="tx1"/>
              </a:solidFill>
              <a:latin typeface="黑体" panose="02010609060101010101" pitchFamily="49" charset="-122"/>
              <a:ea typeface="黑体" panose="02010609060101010101" pitchFamily="49" charset="-122"/>
            </a:endParaRPr>
          </a:p>
        </p:txBody>
      </p:sp>
      <p:pic>
        <p:nvPicPr>
          <p:cNvPr id="6" name="Picture 2"/>
          <p:cNvPicPr>
            <a:picLocks noChangeAspect="1" noChangeArrowheads="1"/>
          </p:cNvPicPr>
          <p:nvPr>
            <p:custDataLst>
              <p:tags r:id="rId5"/>
            </p:custDataLst>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23528" y="1779662"/>
            <a:ext cx="4392488" cy="223224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8" name="圆角矩形标注 7"/>
          <p:cNvSpPr/>
          <p:nvPr>
            <p:custDataLst>
              <p:tags r:id="rId7"/>
            </p:custDataLst>
          </p:nvPr>
        </p:nvSpPr>
        <p:spPr>
          <a:xfrm>
            <a:off x="323528" y="1275606"/>
            <a:ext cx="4464496" cy="432048"/>
          </a:xfrm>
          <a:prstGeom prst="wedgeRoundRectCallout">
            <a:avLst>
              <a:gd name="adj1" fmla="val -6888"/>
              <a:gd name="adj2" fmla="val 221264"/>
              <a:gd name="adj3" fmla="val 16667"/>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50000"/>
              </a:lnSpc>
            </a:pPr>
            <a:r>
              <a:rPr lang="zh-CN" altLang="en-US" b="1" noProof="1">
                <a:solidFill>
                  <a:schemeClr val="tx1"/>
                </a:solidFill>
                <a:latin typeface="黑体" panose="02010609060101010101" pitchFamily="49" charset="-122"/>
                <a:ea typeface="黑体" panose="02010609060101010101" pitchFamily="49" charset="-122"/>
              </a:rPr>
              <a:t>西方进入</a:t>
            </a:r>
            <a:r>
              <a:rPr lang="zh-CN" altLang="en-US" b="1" noProof="1">
                <a:solidFill>
                  <a:srgbClr val="C00000"/>
                </a:solidFill>
                <a:latin typeface="黑体" panose="02010609060101010101" pitchFamily="49" charset="-122"/>
                <a:ea typeface="黑体" panose="02010609060101010101" pitchFamily="49" charset="-122"/>
              </a:rPr>
              <a:t>资本主义</a:t>
            </a:r>
            <a:r>
              <a:rPr lang="zh-CN" altLang="en-US" b="1" noProof="1">
                <a:solidFill>
                  <a:schemeClr val="tx1"/>
                </a:solidFill>
                <a:latin typeface="黑体" panose="02010609060101010101" pitchFamily="49" charset="-122"/>
                <a:ea typeface="黑体" panose="02010609060101010101" pitchFamily="49" charset="-122"/>
              </a:rPr>
              <a:t>时代，</a:t>
            </a:r>
            <a:r>
              <a:rPr lang="zh-CN" altLang="en-US" b="1" noProof="1">
                <a:solidFill>
                  <a:srgbClr val="C00000"/>
                </a:solidFill>
                <a:latin typeface="黑体" panose="02010609060101010101" pitchFamily="49" charset="-122"/>
                <a:ea typeface="黑体" panose="02010609060101010101" pitchFamily="49" charset="-122"/>
              </a:rPr>
              <a:t>英国</a:t>
            </a:r>
            <a:r>
              <a:rPr lang="zh-CN" altLang="en-US" b="1" noProof="1">
                <a:solidFill>
                  <a:schemeClr val="tx1"/>
                </a:solidFill>
                <a:latin typeface="黑体" panose="02010609060101010101" pitchFamily="49" charset="-122"/>
                <a:ea typeface="黑体" panose="02010609060101010101" pitchFamily="49" charset="-122"/>
              </a:rPr>
              <a:t>最为强大。</a:t>
            </a:r>
            <a:endParaRPr lang="zh-CN" altLang="en-US" b="1" noProof="1">
              <a:solidFill>
                <a:schemeClr val="tx1"/>
              </a:solidFill>
              <a:latin typeface="黑体" panose="02010609060101010101" pitchFamily="49" charset="-122"/>
              <a:ea typeface="黑体" panose="02010609060101010101" pitchFamily="49" charset="-122"/>
            </a:endParaRPr>
          </a:p>
        </p:txBody>
      </p:sp>
      <p:grpSp>
        <p:nvGrpSpPr>
          <p:cNvPr id="9" name="组合 8"/>
          <p:cNvGrpSpPr/>
          <p:nvPr/>
        </p:nvGrpSpPr>
        <p:grpSpPr>
          <a:xfrm>
            <a:off x="4860032" y="2859782"/>
            <a:ext cx="3960441" cy="2016224"/>
            <a:chOff x="4860032" y="2931790"/>
            <a:chExt cx="4139953" cy="2016224"/>
          </a:xfrm>
        </p:grpSpPr>
        <p:pic>
          <p:nvPicPr>
            <p:cNvPr id="10" name="Picture 10"/>
            <p:cNvPicPr>
              <a:picLocks noChangeAspect="1" noChangeArrowheads="1"/>
            </p:cNvPicPr>
            <p:nvPr>
              <p:custDataLst>
                <p:tags r:id="rId8"/>
              </p:custDataLst>
            </p:nvPr>
          </p:nvPicPr>
          <p:blipFill>
            <a:blip r:embed="rId9" cstate="print"/>
            <a:stretch>
              <a:fillRect/>
            </a:stretch>
          </p:blipFill>
          <p:spPr bwMode="auto">
            <a:xfrm>
              <a:off x="4860033" y="2931790"/>
              <a:ext cx="1806525" cy="1728192"/>
            </a:xfrm>
            <a:prstGeom prst="rect">
              <a:avLst/>
            </a:prstGeom>
            <a:noFill/>
            <a:ln w="31750">
              <a:noFill/>
              <a:miter lim="800000"/>
              <a:headEnd/>
              <a:tailEnd/>
            </a:ln>
          </p:spPr>
        </p:pic>
        <p:pic>
          <p:nvPicPr>
            <p:cNvPr id="11" name="Picture 11"/>
            <p:cNvPicPr>
              <a:picLocks noChangeAspect="1" noChangeArrowheads="1"/>
            </p:cNvPicPr>
            <p:nvPr>
              <p:custDataLst>
                <p:tags r:id="rId10"/>
              </p:custDataLst>
            </p:nvPr>
          </p:nvPicPr>
          <p:blipFill>
            <a:blip r:embed="rId11" cstate="print"/>
            <a:stretch>
              <a:fillRect/>
            </a:stretch>
          </p:blipFill>
          <p:spPr bwMode="auto">
            <a:xfrm>
              <a:off x="6741829" y="2931790"/>
              <a:ext cx="2258156" cy="1728192"/>
            </a:xfrm>
            <a:prstGeom prst="rect">
              <a:avLst/>
            </a:prstGeom>
            <a:noFill/>
            <a:ln w="31750">
              <a:noFill/>
              <a:miter lim="800000"/>
              <a:headEnd/>
              <a:tailEnd/>
            </a:ln>
          </p:spPr>
        </p:pic>
        <p:sp>
          <p:nvSpPr>
            <p:cNvPr id="12" name="文本框 12"/>
            <p:cNvSpPr txBox="1"/>
            <p:nvPr>
              <p:custDataLst>
                <p:tags r:id="rId12"/>
              </p:custDataLst>
            </p:nvPr>
          </p:nvSpPr>
          <p:spPr>
            <a:xfrm>
              <a:off x="4860032" y="4640237"/>
              <a:ext cx="1872208" cy="307777"/>
            </a:xfrm>
            <a:prstGeom prst="rect">
              <a:avLst/>
            </a:prstGeom>
            <a:noFill/>
          </p:spPr>
          <p:txBody>
            <a:bodyPr wrap="square" rtlCol="0">
              <a:spAutoFit/>
            </a:bodyPr>
            <a:lstStyle/>
            <a:p>
              <a:pPr algn="ctr"/>
              <a:r>
                <a:rPr lang="zh-CN" altLang="en-US" sz="1400" dirty="0">
                  <a:latin typeface="黑体" panose="02010609060101010101" pitchFamily="49" charset="-122"/>
                  <a:ea typeface="黑体" panose="02010609060101010101" pitchFamily="49" charset="-122"/>
                </a:rPr>
                <a:t>先进的大机器工厂</a:t>
              </a:r>
              <a:endParaRPr lang="zh-CN" altLang="en-US" sz="1400" dirty="0">
                <a:latin typeface="黑体" panose="02010609060101010101" pitchFamily="49" charset="-122"/>
                <a:ea typeface="黑体" panose="02010609060101010101" pitchFamily="49" charset="-122"/>
              </a:endParaRPr>
            </a:p>
          </p:txBody>
        </p:sp>
        <p:sp>
          <p:nvSpPr>
            <p:cNvPr id="13" name="文本框 13"/>
            <p:cNvSpPr txBox="1"/>
            <p:nvPr>
              <p:custDataLst>
                <p:tags r:id="rId13"/>
              </p:custDataLst>
            </p:nvPr>
          </p:nvSpPr>
          <p:spPr>
            <a:xfrm>
              <a:off x="6732239" y="4640237"/>
              <a:ext cx="2267744" cy="307777"/>
            </a:xfrm>
            <a:prstGeom prst="rect">
              <a:avLst/>
            </a:prstGeom>
            <a:noFill/>
          </p:spPr>
          <p:txBody>
            <a:bodyPr wrap="square" rtlCol="0">
              <a:spAutoFit/>
            </a:bodyPr>
            <a:lstStyle/>
            <a:p>
              <a:pPr algn="ctr"/>
              <a:r>
                <a:rPr lang="zh-CN" altLang="en-US" sz="1400" dirty="0">
                  <a:latin typeface="黑体" panose="02010609060101010101" pitchFamily="49" charset="-122"/>
                  <a:ea typeface="黑体" panose="02010609060101010101" pitchFamily="49" charset="-122"/>
                </a:rPr>
                <a:t>使用蒸汽机进行农业生产</a:t>
              </a:r>
              <a:endParaRPr lang="zh-CN" altLang="en-US" sz="1400" dirty="0">
                <a:latin typeface="黑体" panose="02010609060101010101" pitchFamily="49" charset="-122"/>
                <a:ea typeface="黑体" panose="02010609060101010101" pitchFamily="49" charset="-122"/>
              </a:endParaRPr>
            </a:p>
          </p:txBody>
        </p:sp>
      </p:grpSp>
      <p:sp>
        <p:nvSpPr>
          <p:cNvPr id="14" name="文本框 14"/>
          <p:cNvSpPr txBox="1"/>
          <p:nvPr>
            <p:custDataLst>
              <p:tags r:id="rId14"/>
            </p:custDataLst>
          </p:nvPr>
        </p:nvSpPr>
        <p:spPr>
          <a:xfrm>
            <a:off x="251520" y="3971143"/>
            <a:ext cx="4680520" cy="904863"/>
          </a:xfrm>
          <a:prstGeom prst="rect">
            <a:avLst/>
          </a:prstGeom>
          <a:noFill/>
        </p:spPr>
        <p:txBody>
          <a:bodyPr wrap="square" rtlCol="0">
            <a:spAutoFit/>
          </a:bodyPr>
          <a:lstStyle/>
          <a:p>
            <a:pPr>
              <a:lnSpc>
                <a:spcPct val="110000"/>
              </a:lnSpc>
            </a:pPr>
            <a:r>
              <a:rPr lang="zh-CN" altLang="en-US" sz="1600" b="1" dirty="0" smtClean="0">
                <a:latin typeface="黑体" panose="02010609060101010101" pitchFamily="49" charset="-122"/>
                <a:ea typeface="黑体" panose="02010609060101010101" pitchFamily="49" charset="-122"/>
                <a:cs typeface="华文仿宋" panose="02010600040101010101" charset="-122"/>
              </a:rPr>
              <a:t>    鸦片战争</a:t>
            </a:r>
            <a:r>
              <a:rPr lang="zh-CN" altLang="en-US" sz="1600" b="1" dirty="0">
                <a:latin typeface="黑体" panose="02010609060101010101" pitchFamily="49" charset="-122"/>
                <a:ea typeface="黑体" panose="02010609060101010101" pitchFamily="49" charset="-122"/>
                <a:cs typeface="华文仿宋" panose="02010600040101010101" charset="-122"/>
              </a:rPr>
              <a:t>前，英国成为头号</a:t>
            </a:r>
            <a:r>
              <a:rPr lang="zh-CN" altLang="en-US" sz="1600" b="1" dirty="0">
                <a:solidFill>
                  <a:srgbClr val="FF0000"/>
                </a:solidFill>
                <a:latin typeface="黑体" panose="02010609060101010101" pitchFamily="49" charset="-122"/>
                <a:ea typeface="黑体" panose="02010609060101010101" pitchFamily="49" charset="-122"/>
                <a:cs typeface="华文仿宋" panose="02010600040101010101" charset="-122"/>
              </a:rPr>
              <a:t>工业强国</a:t>
            </a:r>
            <a:r>
              <a:rPr lang="zh-CN" altLang="en-US" sz="1600" b="1" dirty="0">
                <a:latin typeface="黑体" panose="02010609060101010101" pitchFamily="49" charset="-122"/>
                <a:ea typeface="黑体" panose="02010609060101010101" pitchFamily="49" charset="-122"/>
                <a:cs typeface="华文仿宋" panose="02010600040101010101" charset="-122"/>
              </a:rPr>
              <a:t>，并不断向外进行</a:t>
            </a:r>
            <a:r>
              <a:rPr lang="zh-CN" altLang="en-US" sz="1600" b="1" dirty="0">
                <a:solidFill>
                  <a:srgbClr val="FF0000"/>
                </a:solidFill>
                <a:latin typeface="黑体" panose="02010609060101010101" pitchFamily="49" charset="-122"/>
                <a:ea typeface="黑体" panose="02010609060101010101" pitchFamily="49" charset="-122"/>
                <a:cs typeface="华文仿宋" panose="02010600040101010101" charset="-122"/>
              </a:rPr>
              <a:t>殖民主义扩张</a:t>
            </a:r>
            <a:r>
              <a:rPr lang="zh-CN" altLang="en-US" sz="1600" b="1" dirty="0">
                <a:latin typeface="黑体" panose="02010609060101010101" pitchFamily="49" charset="-122"/>
                <a:ea typeface="黑体" panose="02010609060101010101" pitchFamily="49" charset="-122"/>
                <a:cs typeface="华文仿宋" panose="02010600040101010101" charset="-122"/>
              </a:rPr>
              <a:t>，</a:t>
            </a:r>
            <a:r>
              <a:rPr lang="zh-CN" altLang="en-US" sz="1600" b="1" dirty="0">
                <a:solidFill>
                  <a:srgbClr val="FF0000"/>
                </a:solidFill>
                <a:latin typeface="黑体" panose="02010609060101010101" pitchFamily="49" charset="-122"/>
                <a:ea typeface="黑体" panose="02010609060101010101" pitchFamily="49" charset="-122"/>
                <a:cs typeface="华文仿宋" panose="02010600040101010101" charset="-122"/>
              </a:rPr>
              <a:t>掠夺殖民地</a:t>
            </a:r>
            <a:r>
              <a:rPr lang="zh-CN" altLang="en-US" sz="1600" b="1" dirty="0">
                <a:latin typeface="黑体" panose="02010609060101010101" pitchFamily="49" charset="-122"/>
                <a:ea typeface="黑体" panose="02010609060101010101" pitchFamily="49" charset="-122"/>
                <a:cs typeface="华文仿宋" panose="02010600040101010101" charset="-122"/>
              </a:rPr>
              <a:t>，在全世界开辟</a:t>
            </a:r>
            <a:r>
              <a:rPr lang="zh-CN" altLang="en-US" sz="1600" b="1" dirty="0">
                <a:solidFill>
                  <a:srgbClr val="FF0000"/>
                </a:solidFill>
                <a:latin typeface="黑体" panose="02010609060101010101" pitchFamily="49" charset="-122"/>
                <a:ea typeface="黑体" panose="02010609060101010101" pitchFamily="49" charset="-122"/>
                <a:cs typeface="华文仿宋" panose="02010600040101010101" charset="-122"/>
              </a:rPr>
              <a:t>海外市场</a:t>
            </a:r>
            <a:r>
              <a:rPr lang="zh-CN" altLang="en-US" sz="1600" b="1" dirty="0">
                <a:latin typeface="黑体" panose="02010609060101010101" pitchFamily="49" charset="-122"/>
                <a:ea typeface="黑体" panose="02010609060101010101" pitchFamily="49" charset="-122"/>
                <a:cs typeface="华文仿宋" panose="02010600040101010101" charset="-122"/>
              </a:rPr>
              <a:t>。</a:t>
            </a:r>
            <a:endParaRPr lang="zh-CN" altLang="en-US" sz="1600" b="1" dirty="0">
              <a:latin typeface="黑体" panose="02010609060101010101" pitchFamily="49" charset="-122"/>
              <a:ea typeface="黑体" panose="02010609060101010101" pitchFamily="49" charset="-122"/>
              <a:cs typeface="华文仿宋" panose="02010600040101010101"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0"/>
          <p:cNvSpPr txBox="1"/>
          <p:nvPr>
            <p:custDataLst>
              <p:tags r:id="rId1"/>
            </p:custDataLst>
          </p:nvPr>
        </p:nvSpPr>
        <p:spPr>
          <a:xfrm>
            <a:off x="323528" y="627534"/>
            <a:ext cx="3168352" cy="346249"/>
          </a:xfrm>
          <a:prstGeom prst="rect">
            <a:avLst/>
          </a:prstGeom>
          <a:noFill/>
          <a:ln w="12700" cmpd="sng">
            <a:solidFill>
              <a:srgbClr val="FF0000"/>
            </a:solidFill>
            <a:prstDash val="solid"/>
          </a:ln>
        </p:spPr>
        <p:txBody>
          <a:bodyPr wrap="square" lIns="68580" tIns="34290" rIns="68580" bIns="34290" rtlCol="0">
            <a:spAutoFit/>
          </a:bodyPr>
          <a:lstStyle/>
          <a:p>
            <a:r>
              <a:rPr lang="zh-CN" altLang="en-US" b="1" dirty="0" smtClean="0">
                <a:latin typeface="黑体" panose="02010609060101010101" pitchFamily="49" charset="-122"/>
                <a:ea typeface="黑体" panose="02010609060101010101" pitchFamily="49" charset="-122"/>
                <a:cs typeface="方正粗黑宋简体" panose="02000000000000000000" charset="-122"/>
              </a:rPr>
              <a:t>背景</a:t>
            </a:r>
            <a:r>
              <a:rPr lang="en-US" altLang="zh-CN" b="1" dirty="0" smtClean="0">
                <a:latin typeface="黑体" panose="02010609060101010101" pitchFamily="49" charset="-122"/>
                <a:ea typeface="黑体" panose="02010609060101010101" pitchFamily="49" charset="-122"/>
                <a:cs typeface="方正粗黑宋简体" panose="02000000000000000000" charset="-122"/>
              </a:rPr>
              <a:t>—</a:t>
            </a:r>
            <a:r>
              <a:rPr lang="en-US" altLang="zh-CN" b="1" dirty="0">
                <a:latin typeface="黑体" panose="02010609060101010101" pitchFamily="49" charset="-122"/>
                <a:ea typeface="黑体" panose="02010609060101010101" pitchFamily="49" charset="-122"/>
                <a:cs typeface="方正粗黑宋简体" panose="02000000000000000000" charset="-122"/>
              </a:rPr>
              <a:t>19</a:t>
            </a:r>
            <a:r>
              <a:rPr lang="zh-CN" altLang="en-US" b="1" dirty="0">
                <a:latin typeface="黑体" panose="02010609060101010101" pitchFamily="49" charset="-122"/>
                <a:ea typeface="黑体" panose="02010609060101010101" pitchFamily="49" charset="-122"/>
                <a:cs typeface="方正粗黑宋简体" panose="02000000000000000000" charset="-122"/>
              </a:rPr>
              <a:t>世纪初的</a:t>
            </a:r>
            <a:r>
              <a:rPr lang="zh-CN" altLang="en-US" b="1" dirty="0">
                <a:solidFill>
                  <a:srgbClr val="0000FF"/>
                </a:solidFill>
                <a:latin typeface="黑体" panose="02010609060101010101" pitchFamily="49" charset="-122"/>
                <a:ea typeface="黑体" panose="02010609060101010101" pitchFamily="49" charset="-122"/>
                <a:cs typeface="方正粗黑宋简体" panose="02000000000000000000" charset="-122"/>
              </a:rPr>
              <a:t>国内形势：</a:t>
            </a:r>
            <a:endParaRPr lang="zh-CN" altLang="en-US" b="1" dirty="0">
              <a:solidFill>
                <a:srgbClr val="0000FF"/>
              </a:solidFill>
              <a:latin typeface="黑体" panose="02010609060101010101" pitchFamily="49" charset="-122"/>
              <a:ea typeface="黑体" panose="02010609060101010101" pitchFamily="49" charset="-122"/>
              <a:cs typeface="方正粗黑宋简体" panose="02000000000000000000" charset="-122"/>
            </a:endParaRPr>
          </a:p>
        </p:txBody>
      </p:sp>
      <p:grpSp>
        <p:nvGrpSpPr>
          <p:cNvPr id="4" name="组合 22"/>
          <p:cNvGrpSpPr/>
          <p:nvPr/>
        </p:nvGrpSpPr>
        <p:grpSpPr>
          <a:xfrm>
            <a:off x="190210" y="2962275"/>
            <a:ext cx="6434194" cy="2077879"/>
            <a:chOff x="180340" y="3934460"/>
            <a:chExt cx="8578925" cy="2770505"/>
          </a:xfrm>
        </p:grpSpPr>
        <p:pic>
          <p:nvPicPr>
            <p:cNvPr id="5" name="图片 4"/>
            <p:cNvPicPr>
              <a:picLocks noChangeAspect="1"/>
            </p:cNvPicPr>
            <p:nvPr>
              <p:custDataLst>
                <p:tags r:id="rId2"/>
              </p:custDataLst>
            </p:nvPr>
          </p:nvPicPr>
          <p:blipFill>
            <a:blip r:embed="rId3" cstate="print"/>
            <a:stretch>
              <a:fillRect/>
            </a:stretch>
          </p:blipFill>
          <p:spPr>
            <a:xfrm>
              <a:off x="3195021" y="3961130"/>
              <a:ext cx="3177801" cy="2743835"/>
            </a:xfrm>
            <a:prstGeom prst="rect">
              <a:avLst/>
            </a:prstGeom>
          </p:spPr>
        </p:pic>
        <p:pic>
          <p:nvPicPr>
            <p:cNvPr id="6" name="图片 5"/>
            <p:cNvPicPr>
              <a:picLocks noChangeAspect="1"/>
            </p:cNvPicPr>
            <p:nvPr>
              <p:custDataLst>
                <p:tags r:id="rId4"/>
              </p:custDataLst>
            </p:nvPr>
          </p:nvPicPr>
          <p:blipFill>
            <a:blip r:embed="rId5" cstate="print"/>
            <a:stretch>
              <a:fillRect/>
            </a:stretch>
          </p:blipFill>
          <p:spPr>
            <a:xfrm>
              <a:off x="6454589" y="3934460"/>
              <a:ext cx="2304676" cy="2770505"/>
            </a:xfrm>
            <a:prstGeom prst="rect">
              <a:avLst/>
            </a:prstGeom>
          </p:spPr>
        </p:pic>
        <p:pic>
          <p:nvPicPr>
            <p:cNvPr id="7" name="图片 6"/>
            <p:cNvPicPr/>
            <p:nvPr>
              <p:custDataLst>
                <p:tags r:id="rId6"/>
              </p:custDataLst>
            </p:nvPr>
          </p:nvPicPr>
          <p:blipFill>
            <a:blip r:embed="rId7" r:link="rId8" cstate="print"/>
            <a:srcRect b="7469"/>
            <a:stretch>
              <a:fillRect/>
            </a:stretch>
          </p:blipFill>
          <p:spPr>
            <a:xfrm>
              <a:off x="180340" y="3961130"/>
              <a:ext cx="3014681" cy="2694305"/>
            </a:xfrm>
            <a:prstGeom prst="rect">
              <a:avLst/>
            </a:prstGeom>
            <a:noFill/>
            <a:ln w="9525">
              <a:noFill/>
            </a:ln>
          </p:spPr>
        </p:pic>
        <p:sp>
          <p:nvSpPr>
            <p:cNvPr id="8" name="文本框 7"/>
            <p:cNvSpPr txBox="1"/>
            <p:nvPr/>
          </p:nvSpPr>
          <p:spPr>
            <a:xfrm>
              <a:off x="3802436" y="4042411"/>
              <a:ext cx="1499235" cy="492443"/>
            </a:xfrm>
            <a:prstGeom prst="rect">
              <a:avLst/>
            </a:prstGeom>
            <a:solidFill>
              <a:schemeClr val="bg1">
                <a:alpha val="42000"/>
              </a:schemeClr>
            </a:solidFill>
          </p:spPr>
          <p:txBody>
            <a:bodyPr wrap="square" rtlCol="0">
              <a:spAutoFit/>
            </a:bodyPr>
            <a:lstStyle/>
            <a:p>
              <a:pPr algn="r"/>
              <a:r>
                <a:rPr lang="zh-CN" altLang="en-US" dirty="0">
                  <a:latin typeface="黑体" panose="02010609060101010101" pitchFamily="49" charset="-122"/>
                  <a:ea typeface="黑体" panose="02010609060101010101" pitchFamily="49" charset="-122"/>
                  <a:cs typeface="方正粗黑宋简体" panose="02000000000000000000" charset="-122"/>
                </a:rPr>
                <a:t>机器生产</a:t>
              </a:r>
              <a:endParaRPr lang="zh-CN" altLang="en-US" dirty="0">
                <a:latin typeface="黑体" panose="02010609060101010101" pitchFamily="49" charset="-122"/>
                <a:ea typeface="黑体" panose="02010609060101010101" pitchFamily="49" charset="-122"/>
                <a:cs typeface="方正粗黑宋简体" panose="02000000000000000000" charset="-122"/>
              </a:endParaRPr>
            </a:p>
          </p:txBody>
        </p:sp>
        <p:sp>
          <p:nvSpPr>
            <p:cNvPr id="9" name="文本框 8"/>
            <p:cNvSpPr txBox="1"/>
            <p:nvPr/>
          </p:nvSpPr>
          <p:spPr>
            <a:xfrm>
              <a:off x="7244390" y="3999379"/>
              <a:ext cx="1499235" cy="492443"/>
            </a:xfrm>
            <a:prstGeom prst="rect">
              <a:avLst/>
            </a:prstGeom>
            <a:solidFill>
              <a:schemeClr val="bg1">
                <a:alpha val="42000"/>
              </a:schemeClr>
            </a:solidFill>
          </p:spPr>
          <p:txBody>
            <a:bodyPr wrap="square" rtlCol="0">
              <a:spAutoFit/>
            </a:bodyPr>
            <a:lstStyle/>
            <a:p>
              <a:pPr algn="r"/>
              <a:r>
                <a:rPr lang="zh-CN" altLang="en-US" dirty="0">
                  <a:latin typeface="黑体" panose="02010609060101010101" pitchFamily="49" charset="-122"/>
                  <a:ea typeface="黑体" panose="02010609060101010101" pitchFamily="49" charset="-122"/>
                  <a:cs typeface="方正粗黑宋简体" panose="02000000000000000000" charset="-122"/>
                </a:rPr>
                <a:t>科技之光</a:t>
              </a:r>
              <a:endParaRPr lang="zh-CN" altLang="en-US" dirty="0">
                <a:latin typeface="黑体" panose="02010609060101010101" pitchFamily="49" charset="-122"/>
                <a:ea typeface="黑体" panose="02010609060101010101" pitchFamily="49" charset="-122"/>
                <a:cs typeface="方正粗黑宋简体" panose="02000000000000000000" charset="-122"/>
              </a:endParaRPr>
            </a:p>
          </p:txBody>
        </p:sp>
        <p:sp>
          <p:nvSpPr>
            <p:cNvPr id="10" name="文本框 9"/>
            <p:cNvSpPr txBox="1"/>
            <p:nvPr/>
          </p:nvSpPr>
          <p:spPr>
            <a:xfrm>
              <a:off x="247015" y="4042411"/>
              <a:ext cx="2750820" cy="492443"/>
            </a:xfrm>
            <a:prstGeom prst="rect">
              <a:avLst/>
            </a:prstGeom>
            <a:solidFill>
              <a:schemeClr val="bg1">
                <a:alpha val="42000"/>
              </a:schemeClr>
            </a:solidFill>
          </p:spPr>
          <p:txBody>
            <a:bodyPr wrap="square" rtlCol="0">
              <a:spAutoFit/>
            </a:bodyPr>
            <a:lstStyle/>
            <a:p>
              <a:pPr algn="ctr"/>
              <a:r>
                <a:rPr lang="zh-CN" altLang="en-US" dirty="0">
                  <a:latin typeface="黑体" panose="02010609060101010101" pitchFamily="49" charset="-122"/>
                  <a:ea typeface="黑体" panose="02010609060101010101" pitchFamily="49" charset="-122"/>
                  <a:cs typeface="方正粗黑宋简体" panose="02000000000000000000" charset="-122"/>
                </a:rPr>
                <a:t>查理一世上断头台</a:t>
              </a:r>
              <a:endParaRPr lang="zh-CN" altLang="en-US" dirty="0">
                <a:latin typeface="黑体" panose="02010609060101010101" pitchFamily="49" charset="-122"/>
                <a:ea typeface="黑体" panose="02010609060101010101" pitchFamily="49" charset="-122"/>
                <a:cs typeface="方正粗黑宋简体" panose="02000000000000000000" charset="-122"/>
              </a:endParaRPr>
            </a:p>
          </p:txBody>
        </p:sp>
      </p:grpSp>
      <p:grpSp>
        <p:nvGrpSpPr>
          <p:cNvPr id="11" name="组合 10"/>
          <p:cNvGrpSpPr/>
          <p:nvPr/>
        </p:nvGrpSpPr>
        <p:grpSpPr>
          <a:xfrm>
            <a:off x="173229" y="1033889"/>
            <a:ext cx="8847239" cy="3954150"/>
            <a:chOff x="229235" y="1361440"/>
            <a:chExt cx="11796318" cy="5272200"/>
          </a:xfrm>
        </p:grpSpPr>
        <p:sp>
          <p:nvSpPr>
            <p:cNvPr id="12" name="矩形 11"/>
            <p:cNvSpPr/>
            <p:nvPr>
              <p:custDataLst>
                <p:tags r:id="rId9"/>
              </p:custDataLst>
            </p:nvPr>
          </p:nvSpPr>
          <p:spPr>
            <a:xfrm>
              <a:off x="229235" y="1362075"/>
              <a:ext cx="11753580" cy="2476137"/>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pic>
          <p:nvPicPr>
            <p:cNvPr id="13" name="Picture 3"/>
            <p:cNvPicPr>
              <a:picLocks noChangeAspect="1" noChangeArrowheads="1"/>
            </p:cNvPicPr>
            <p:nvPr>
              <p:custDataLst>
                <p:tags r:id="rId10"/>
              </p:custDataLst>
            </p:nvPr>
          </p:nvPicPr>
          <p:blipFill>
            <a:blip r:embed="rId11" cstate="print"/>
            <a:stretch>
              <a:fillRect/>
            </a:stretch>
          </p:blipFill>
          <p:spPr bwMode="auto">
            <a:xfrm>
              <a:off x="230505" y="1361440"/>
              <a:ext cx="2082389" cy="2518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5"/>
            <p:cNvSpPr txBox="1"/>
            <p:nvPr>
              <p:custDataLst>
                <p:tags r:id="rId12"/>
              </p:custDataLst>
            </p:nvPr>
          </p:nvSpPr>
          <p:spPr>
            <a:xfrm>
              <a:off x="2271150" y="1779905"/>
              <a:ext cx="1019175" cy="2010807"/>
            </a:xfrm>
            <a:prstGeom prst="rect">
              <a:avLst/>
            </a:prstGeom>
            <a:noFill/>
          </p:spPr>
          <p:txBody>
            <a:bodyPr wrap="square" rtlCol="0">
              <a:spAutoFit/>
            </a:bodyPr>
            <a:lstStyle/>
            <a:p>
              <a:pPr algn="ctr">
                <a:spcBef>
                  <a:spcPct val="0"/>
                </a:spcBef>
                <a:buFontTx/>
                <a:buNone/>
              </a:pPr>
              <a:r>
                <a:rPr lang="zh-CN" altLang="zh-CN" b="1" dirty="0">
                  <a:solidFill>
                    <a:schemeClr val="bg1"/>
                  </a:solidFill>
                  <a:latin typeface="黑体" panose="02010609060101010101" pitchFamily="49" charset="-122"/>
                  <a:ea typeface="黑体" panose="02010609060101010101" pitchFamily="49" charset="-122"/>
                  <a:sym typeface="+mn-ea"/>
                </a:rPr>
                <a:t>中国专制皇权</a:t>
              </a:r>
              <a:endParaRPr lang="zh-CN" altLang="zh-CN" b="1" dirty="0">
                <a:solidFill>
                  <a:schemeClr val="bg1"/>
                </a:solidFill>
                <a:latin typeface="黑体" panose="02010609060101010101" pitchFamily="49" charset="-122"/>
                <a:ea typeface="黑体" panose="02010609060101010101" pitchFamily="49" charset="-122"/>
                <a:sym typeface="+mn-ea"/>
              </a:endParaRPr>
            </a:p>
            <a:p>
              <a:pPr algn="ctr">
                <a:spcBef>
                  <a:spcPct val="0"/>
                </a:spcBef>
                <a:buFontTx/>
                <a:buNone/>
              </a:pPr>
              <a:r>
                <a:rPr lang="zh-CN" altLang="zh-CN" b="1" dirty="0">
                  <a:solidFill>
                    <a:schemeClr val="bg1"/>
                  </a:solidFill>
                  <a:latin typeface="黑体" panose="02010609060101010101" pitchFamily="49" charset="-122"/>
                  <a:ea typeface="黑体" panose="02010609060101010101" pitchFamily="49" charset="-122"/>
                  <a:sym typeface="+mn-ea"/>
                </a:rPr>
                <a:t>达到顶峰</a:t>
              </a:r>
              <a:endParaRPr lang="zh-CN" altLang="zh-CN" sz="1500" b="1" dirty="0">
                <a:solidFill>
                  <a:schemeClr val="bg1"/>
                </a:solidFill>
                <a:latin typeface="黑体" panose="02010609060101010101" pitchFamily="49" charset="-122"/>
                <a:ea typeface="黑体" panose="02010609060101010101" pitchFamily="49" charset="-122"/>
                <a:sym typeface="+mn-ea"/>
              </a:endParaRPr>
            </a:p>
          </p:txBody>
        </p:sp>
        <p:pic>
          <p:nvPicPr>
            <p:cNvPr id="15" name="图片 14"/>
            <p:cNvPicPr/>
            <p:nvPr>
              <p:custDataLst>
                <p:tags r:id="rId13"/>
              </p:custDataLst>
            </p:nvPr>
          </p:nvPicPr>
          <p:blipFill>
            <a:blip r:embed="rId14" cstate="print"/>
            <a:stretch>
              <a:fillRect/>
            </a:stretch>
          </p:blipFill>
          <p:spPr>
            <a:xfrm>
              <a:off x="3290324" y="1362075"/>
              <a:ext cx="2314829" cy="2483295"/>
            </a:xfrm>
            <a:prstGeom prst="rect">
              <a:avLst/>
            </a:prstGeom>
            <a:noFill/>
            <a:ln w="9525">
              <a:noFill/>
            </a:ln>
          </p:spPr>
        </p:pic>
        <p:pic>
          <p:nvPicPr>
            <p:cNvPr id="16" name="Picture 3"/>
            <p:cNvPicPr>
              <a:picLocks noChangeAspect="1" noChangeArrowheads="1"/>
            </p:cNvPicPr>
            <p:nvPr>
              <p:custDataLst>
                <p:tags r:id="rId15"/>
              </p:custDataLst>
            </p:nvPr>
          </p:nvPicPr>
          <p:blipFill>
            <a:blip r:embed="rId16" cstate="print"/>
            <a:stretch>
              <a:fillRect/>
            </a:stretch>
          </p:blipFill>
          <p:spPr bwMode="auto">
            <a:xfrm>
              <a:off x="9271449" y="1362075"/>
              <a:ext cx="1893357" cy="2517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7"/>
            <p:cNvSpPr txBox="1"/>
            <p:nvPr>
              <p:custDataLst>
                <p:tags r:id="rId17"/>
              </p:custDataLst>
            </p:nvPr>
          </p:nvSpPr>
          <p:spPr>
            <a:xfrm>
              <a:off x="5557696" y="1835191"/>
              <a:ext cx="984885" cy="1600439"/>
            </a:xfrm>
            <a:prstGeom prst="rect">
              <a:avLst/>
            </a:prstGeom>
            <a:noFill/>
          </p:spPr>
          <p:txBody>
            <a:bodyPr vert="horz" wrap="square" rtlCol="0">
              <a:spAutoFit/>
            </a:bodyPr>
            <a:lstStyle/>
            <a:p>
              <a:pPr algn="ctr">
                <a:spcBef>
                  <a:spcPct val="0"/>
                </a:spcBef>
                <a:buFontTx/>
                <a:buNone/>
              </a:pPr>
              <a:r>
                <a:rPr lang="zh-CN" altLang="zh-CN" b="1" dirty="0" smtClean="0">
                  <a:solidFill>
                    <a:schemeClr val="bg1"/>
                  </a:solidFill>
                  <a:latin typeface="黑体" panose="02010609060101010101" pitchFamily="49" charset="-122"/>
                  <a:ea typeface="黑体" panose="02010609060101010101" pitchFamily="49" charset="-122"/>
                  <a:sym typeface="+mn-ea"/>
                </a:rPr>
                <a:t>男耕女织</a:t>
              </a:r>
              <a:endParaRPr lang="en-US" altLang="zh-CN" b="1" dirty="0" smtClean="0">
                <a:solidFill>
                  <a:schemeClr val="bg1"/>
                </a:solidFill>
                <a:latin typeface="黑体" panose="02010609060101010101" pitchFamily="49" charset="-122"/>
                <a:ea typeface="黑体" panose="02010609060101010101" pitchFamily="49" charset="-122"/>
                <a:sym typeface="+mn-ea"/>
              </a:endParaRPr>
            </a:p>
            <a:p>
              <a:pPr algn="ctr">
                <a:spcBef>
                  <a:spcPct val="0"/>
                </a:spcBef>
                <a:buFontTx/>
                <a:buNone/>
              </a:pPr>
              <a:r>
                <a:rPr lang="zh-CN" altLang="zh-CN" b="1" dirty="0" smtClean="0">
                  <a:solidFill>
                    <a:schemeClr val="bg1"/>
                  </a:solidFill>
                  <a:latin typeface="黑体" panose="02010609060101010101" pitchFamily="49" charset="-122"/>
                  <a:ea typeface="黑体" panose="02010609060101010101" pitchFamily="49" charset="-122"/>
                  <a:sym typeface="+mn-ea"/>
                </a:rPr>
                <a:t>自然经济</a:t>
              </a:r>
              <a:endParaRPr lang="zh-CN" altLang="zh-CN" b="1" dirty="0">
                <a:solidFill>
                  <a:schemeClr val="bg1"/>
                </a:solidFill>
                <a:latin typeface="黑体" panose="02010609060101010101" pitchFamily="49" charset="-122"/>
                <a:ea typeface="黑体" panose="02010609060101010101" pitchFamily="49" charset="-122"/>
                <a:sym typeface="+mn-ea"/>
              </a:endParaRPr>
            </a:p>
          </p:txBody>
        </p:sp>
        <p:sp>
          <p:nvSpPr>
            <p:cNvPr id="18" name="文本框 8"/>
            <p:cNvSpPr txBox="1"/>
            <p:nvPr>
              <p:custDataLst>
                <p:tags r:id="rId18"/>
              </p:custDataLst>
            </p:nvPr>
          </p:nvSpPr>
          <p:spPr>
            <a:xfrm>
              <a:off x="10947958" y="1538415"/>
              <a:ext cx="1077595" cy="2339101"/>
            </a:xfrm>
            <a:prstGeom prst="rect">
              <a:avLst/>
            </a:prstGeom>
            <a:noFill/>
          </p:spPr>
          <p:txBody>
            <a:bodyPr wrap="square" rtlCol="0">
              <a:spAutoFit/>
            </a:bodyPr>
            <a:lstStyle/>
            <a:p>
              <a:pPr algn="ctr">
                <a:spcBef>
                  <a:spcPct val="0"/>
                </a:spcBef>
                <a:buFontTx/>
                <a:buNone/>
              </a:pPr>
              <a:r>
                <a:rPr lang="zh-CN" altLang="zh-CN" b="1" dirty="0">
                  <a:solidFill>
                    <a:schemeClr val="bg1"/>
                  </a:solidFill>
                  <a:latin typeface="黑体" panose="02010609060101010101" pitchFamily="49" charset="-122"/>
                  <a:ea typeface="黑体" panose="02010609060101010101" pitchFamily="49" charset="-122"/>
                  <a:sym typeface="+mn-ea"/>
                </a:rPr>
                <a:t>中国军队装备</a:t>
              </a:r>
              <a:endParaRPr lang="zh-CN" altLang="zh-CN" b="1" dirty="0">
                <a:solidFill>
                  <a:schemeClr val="bg1"/>
                </a:solidFill>
                <a:latin typeface="黑体" panose="02010609060101010101" pitchFamily="49" charset="-122"/>
                <a:ea typeface="黑体" panose="02010609060101010101" pitchFamily="49" charset="-122"/>
                <a:sym typeface="+mn-ea"/>
              </a:endParaRPr>
            </a:p>
            <a:p>
              <a:pPr algn="ctr">
                <a:spcBef>
                  <a:spcPct val="0"/>
                </a:spcBef>
                <a:buFontTx/>
                <a:buNone/>
              </a:pPr>
              <a:r>
                <a:rPr lang="zh-CN" altLang="zh-CN" b="1" dirty="0">
                  <a:solidFill>
                    <a:schemeClr val="bg1"/>
                  </a:solidFill>
                  <a:latin typeface="黑体" panose="02010609060101010101" pitchFamily="49" charset="-122"/>
                  <a:ea typeface="黑体" panose="02010609060101010101" pitchFamily="49" charset="-122"/>
                  <a:sym typeface="+mn-ea"/>
                </a:rPr>
                <a:t>陈旧军备废弛</a:t>
              </a:r>
              <a:endParaRPr lang="zh-CN" altLang="zh-CN" b="1" dirty="0">
                <a:solidFill>
                  <a:schemeClr val="bg1"/>
                </a:solidFill>
                <a:latin typeface="黑体" panose="02010609060101010101" pitchFamily="49" charset="-122"/>
                <a:ea typeface="黑体" panose="02010609060101010101" pitchFamily="49" charset="-122"/>
                <a:sym typeface="+mn-ea"/>
              </a:endParaRPr>
            </a:p>
          </p:txBody>
        </p:sp>
        <p:grpSp>
          <p:nvGrpSpPr>
            <p:cNvPr id="19" name="组合 2"/>
            <p:cNvGrpSpPr/>
            <p:nvPr/>
          </p:nvGrpSpPr>
          <p:grpSpPr>
            <a:xfrm>
              <a:off x="8952055" y="3997755"/>
              <a:ext cx="3073498" cy="2635885"/>
              <a:chOff x="-815888" y="6669835"/>
              <a:chExt cx="3073498" cy="2635885"/>
            </a:xfrm>
          </p:grpSpPr>
          <p:sp>
            <p:nvSpPr>
              <p:cNvPr id="23" name="矩形 22"/>
              <p:cNvSpPr/>
              <p:nvPr>
                <p:custDataLst>
                  <p:tags r:id="rId19"/>
                </p:custDataLst>
              </p:nvPr>
            </p:nvSpPr>
            <p:spPr>
              <a:xfrm>
                <a:off x="1064551" y="6669835"/>
                <a:ext cx="1150321" cy="263588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pic>
            <p:nvPicPr>
              <p:cNvPr id="24" name="图片 23"/>
              <p:cNvPicPr>
                <a:picLocks noChangeAspect="1"/>
              </p:cNvPicPr>
              <p:nvPr>
                <p:custDataLst>
                  <p:tags r:id="rId20"/>
                </p:custDataLst>
              </p:nvPr>
            </p:nvPicPr>
            <p:blipFill>
              <a:blip r:embed="rId21" cstate="print"/>
              <a:stretch>
                <a:fillRect/>
              </a:stretch>
            </p:blipFill>
            <p:spPr>
              <a:xfrm>
                <a:off x="-815888" y="6677342"/>
                <a:ext cx="2212751" cy="2606040"/>
              </a:xfrm>
              <a:prstGeom prst="rect">
                <a:avLst/>
              </a:prstGeom>
            </p:spPr>
          </p:pic>
          <p:sp>
            <p:nvSpPr>
              <p:cNvPr id="25" name="文本框 13"/>
              <p:cNvSpPr txBox="1"/>
              <p:nvPr>
                <p:custDataLst>
                  <p:tags r:id="rId22"/>
                </p:custDataLst>
              </p:nvPr>
            </p:nvSpPr>
            <p:spPr>
              <a:xfrm>
                <a:off x="1287965" y="7069886"/>
                <a:ext cx="969645" cy="1600438"/>
              </a:xfrm>
              <a:prstGeom prst="rect">
                <a:avLst/>
              </a:prstGeom>
              <a:noFill/>
            </p:spPr>
            <p:txBody>
              <a:bodyPr wrap="square" rtlCol="0">
                <a:spAutoFit/>
              </a:bodyPr>
              <a:lstStyle/>
              <a:p>
                <a:pPr algn="ctr">
                  <a:spcBef>
                    <a:spcPct val="0"/>
                  </a:spcBef>
                  <a:buFontTx/>
                  <a:buNone/>
                </a:pPr>
                <a:r>
                  <a:rPr lang="zh-CN" altLang="zh-CN" b="1" dirty="0">
                    <a:solidFill>
                      <a:schemeClr val="bg1"/>
                    </a:solidFill>
                    <a:latin typeface="黑体" panose="02010609060101010101" pitchFamily="49" charset="-122"/>
                    <a:ea typeface="黑体" panose="02010609060101010101" pitchFamily="49" charset="-122"/>
                    <a:sym typeface="+mn-ea"/>
                  </a:rPr>
                  <a:t>对外实行闭关锁国</a:t>
                </a:r>
                <a:endParaRPr lang="zh-CN" altLang="zh-CN" b="1" dirty="0">
                  <a:solidFill>
                    <a:schemeClr val="bg1"/>
                  </a:solidFill>
                  <a:latin typeface="黑体" panose="02010609060101010101" pitchFamily="49" charset="-122"/>
                  <a:ea typeface="黑体" panose="02010609060101010101" pitchFamily="49" charset="-122"/>
                  <a:sym typeface="+mn-ea"/>
                </a:endParaRPr>
              </a:p>
            </p:txBody>
          </p:sp>
        </p:grpSp>
        <p:sp>
          <p:nvSpPr>
            <p:cNvPr id="20" name="文本框 13"/>
            <p:cNvSpPr txBox="1"/>
            <p:nvPr/>
          </p:nvSpPr>
          <p:spPr>
            <a:xfrm>
              <a:off x="3904485" y="1468776"/>
              <a:ext cx="1499235" cy="492443"/>
            </a:xfrm>
            <a:prstGeom prst="rect">
              <a:avLst/>
            </a:prstGeom>
            <a:solidFill>
              <a:schemeClr val="bg1">
                <a:alpha val="42000"/>
              </a:schemeClr>
            </a:solidFill>
          </p:spPr>
          <p:txBody>
            <a:bodyPr wrap="square" rtlCol="0">
              <a:spAutoFit/>
            </a:bodyPr>
            <a:lstStyle/>
            <a:p>
              <a:pPr algn="r"/>
              <a:r>
                <a:rPr lang="zh-CN" altLang="en-US" dirty="0">
                  <a:latin typeface="黑体" panose="02010609060101010101" pitchFamily="49" charset="-122"/>
                  <a:ea typeface="黑体" panose="02010609060101010101" pitchFamily="49" charset="-122"/>
                  <a:cs typeface="方正粗黑宋简体" panose="02000000000000000000" charset="-122"/>
                </a:rPr>
                <a:t>手工生产</a:t>
              </a:r>
              <a:endParaRPr lang="zh-CN" altLang="en-US" dirty="0">
                <a:latin typeface="黑体" panose="02010609060101010101" pitchFamily="49" charset="-122"/>
                <a:ea typeface="黑体" panose="02010609060101010101" pitchFamily="49" charset="-122"/>
                <a:cs typeface="方正粗黑宋简体" panose="02000000000000000000" charset="-122"/>
              </a:endParaRPr>
            </a:p>
          </p:txBody>
        </p:sp>
        <p:pic>
          <p:nvPicPr>
            <p:cNvPr id="21" name="图片 20"/>
            <p:cNvPicPr/>
            <p:nvPr>
              <p:custDataLst>
                <p:tags r:id="rId23"/>
              </p:custDataLst>
            </p:nvPr>
          </p:nvPicPr>
          <p:blipFill>
            <a:blip r:embed="rId24" r:link="rId25" cstate="print"/>
            <a:stretch>
              <a:fillRect/>
            </a:stretch>
          </p:blipFill>
          <p:spPr>
            <a:xfrm>
              <a:off x="6454589" y="1362075"/>
              <a:ext cx="2175193" cy="2476137"/>
            </a:xfrm>
            <a:prstGeom prst="rect">
              <a:avLst/>
            </a:prstGeom>
            <a:noFill/>
            <a:ln w="9525">
              <a:noFill/>
            </a:ln>
          </p:spPr>
        </p:pic>
        <p:sp>
          <p:nvSpPr>
            <p:cNvPr id="22" name="文本框 10"/>
            <p:cNvSpPr txBox="1"/>
            <p:nvPr/>
          </p:nvSpPr>
          <p:spPr>
            <a:xfrm>
              <a:off x="8577924" y="1552897"/>
              <a:ext cx="615553" cy="2165027"/>
            </a:xfrm>
            <a:prstGeom prst="rect">
              <a:avLst/>
            </a:prstGeom>
            <a:noFill/>
          </p:spPr>
          <p:txBody>
            <a:bodyPr vert="eaVert" wrap="square" rtlCol="0">
              <a:spAutoFit/>
            </a:bodyPr>
            <a:lstStyle/>
            <a:p>
              <a:r>
                <a:rPr lang="zh-CN" altLang="en-US" b="1" dirty="0">
                  <a:solidFill>
                    <a:schemeClr val="bg1"/>
                  </a:solidFill>
                  <a:latin typeface="黑体" panose="02010609060101010101" pitchFamily="49" charset="-122"/>
                  <a:ea typeface="黑体" panose="02010609060101010101" pitchFamily="49" charset="-122"/>
                </a:rPr>
                <a:t>大兴文字狱</a:t>
              </a:r>
              <a:endParaRPr lang="zh-CN" altLang="en-US" b="1" dirty="0">
                <a:solidFill>
                  <a:schemeClr val="bg1"/>
                </a:solidFill>
                <a:latin typeface="黑体" panose="02010609060101010101" pitchFamily="49" charset="-122"/>
                <a:ea typeface="黑体" panose="02010609060101010101" pitchFamily="49" charset="-122"/>
              </a:endParaRPr>
            </a:p>
          </p:txBody>
        </p:sp>
      </p:grpSp>
      <p:sp>
        <p:nvSpPr>
          <p:cNvPr id="26" name="矩形 25"/>
          <p:cNvSpPr/>
          <p:nvPr>
            <p:custDataLst>
              <p:tags r:id="rId26"/>
            </p:custDataLst>
          </p:nvPr>
        </p:nvSpPr>
        <p:spPr>
          <a:xfrm>
            <a:off x="971600" y="123478"/>
            <a:ext cx="6480720" cy="45544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 </a:t>
            </a:r>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 </a:t>
            </a:r>
            <a:r>
              <a:rPr lang="zh-CN" altLang="en-US" sz="2400" b="1"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一、爆发背景</a:t>
            </a:r>
            <a:r>
              <a:rPr lang="en-US" altLang="zh-CN"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a:t>
            </a:r>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 鸦片走私与林则徐禁烟 </a:t>
            </a:r>
            <a:endPar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23528" y="1282682"/>
            <a:ext cx="8538082" cy="2849893"/>
            <a:chOff x="208280" y="1945057"/>
            <a:chExt cx="14012154" cy="3665548"/>
          </a:xfrm>
        </p:grpSpPr>
        <p:pic>
          <p:nvPicPr>
            <p:cNvPr id="7" name="Picture 6" descr="http://5b0988e595225.cdn.sohucs.com/images/20171214/adaaee70607540b29b8c9bb3f47d0608.jpg"/>
            <p:cNvPicPr>
              <a:picLocks noChangeAspect="1" noChangeArrowheads="1"/>
            </p:cNvPicPr>
            <p:nvPr/>
          </p:nvPicPr>
          <p:blipFill>
            <a:blip r:embed="rId1" cstate="print"/>
            <a:srcRect/>
            <a:stretch>
              <a:fillRect/>
            </a:stretch>
          </p:blipFill>
          <p:spPr bwMode="auto">
            <a:xfrm>
              <a:off x="208280" y="1993607"/>
              <a:ext cx="4939665" cy="3602361"/>
            </a:xfrm>
            <a:prstGeom prst="rect">
              <a:avLst/>
            </a:prstGeom>
            <a:ln>
              <a:noFill/>
            </a:ln>
            <a:effectLst>
              <a:outerShdw blurRad="190500" algn="tl" rotWithShape="0">
                <a:srgbClr val="000000">
                  <a:alpha val="70000"/>
                </a:srgbClr>
              </a:outerShdw>
            </a:effectLst>
          </p:spPr>
        </p:pic>
        <p:graphicFrame>
          <p:nvGraphicFramePr>
            <p:cNvPr id="8" name="表格 7"/>
            <p:cNvGraphicFramePr/>
            <p:nvPr>
              <p:custDataLst>
                <p:tags r:id="rId2"/>
              </p:custDataLst>
            </p:nvPr>
          </p:nvGraphicFramePr>
          <p:xfrm>
            <a:off x="5358130" y="1945057"/>
            <a:ext cx="8862304" cy="3665548"/>
          </p:xfrm>
          <a:graphic>
            <a:graphicData uri="http://schemas.openxmlformats.org/drawingml/2006/table">
              <a:tbl>
                <a:tblPr firstRow="1" bandRow="1">
                  <a:tableStyleId>{93296810-A885-4BE3-A3E7-6D5BEEA58F35}</a:tableStyleId>
                </a:tblPr>
                <a:tblGrid>
                  <a:gridCol w="2591791"/>
                  <a:gridCol w="2808312"/>
                </a:tblGrid>
                <a:tr h="539896">
                  <a:tc gridSpan="2">
                    <a:txBody>
                      <a:bodyPr/>
                      <a:lstStyle/>
                      <a:p>
                        <a:pPr algn="ctr">
                          <a:lnSpc>
                            <a:spcPct val="150000"/>
                          </a:lnSpc>
                          <a:buNone/>
                        </a:pPr>
                        <a:r>
                          <a:rPr lang="en-US" altLang="zh-CN" sz="2000" dirty="0" smtClean="0"/>
                          <a:t>  </a:t>
                        </a:r>
                        <a:r>
                          <a:rPr lang="zh-CN" altLang="en-US" sz="2000" dirty="0" smtClean="0"/>
                          <a:t>乾隆时期马戛尔尼访华</a:t>
                        </a:r>
                        <a:endParaRPr lang="zh-CN" altLang="en-US" sz="2000" dirty="0" smtClean="0"/>
                      </a:p>
                    </a:txBody>
                    <a:tcPr/>
                  </a:tc>
                  <a:tc hMerge="1">
                    <a:tcPr/>
                  </a:tc>
                </a:tr>
                <a:tr h="579563">
                  <a:tc>
                    <a:txBody>
                      <a:bodyPr/>
                      <a:lstStyle/>
                      <a:p>
                        <a:pPr algn="ctr">
                          <a:lnSpc>
                            <a:spcPct val="150000"/>
                          </a:lnSpc>
                          <a:buNone/>
                        </a:pPr>
                        <a:r>
                          <a:rPr lang="zh-CN" altLang="en-US" sz="2000" dirty="0" smtClean="0">
                            <a:latin typeface="黑体" panose="02010609060101010101" pitchFamily="49" charset="-122"/>
                            <a:ea typeface="黑体" panose="02010609060101010101" pitchFamily="49" charset="-122"/>
                          </a:rPr>
                          <a:t>中国赠给英国的礼物</a:t>
                        </a:r>
                        <a:endParaRPr lang="zh-CN" altLang="en-US" sz="2000" dirty="0" smtClean="0">
                          <a:latin typeface="黑体" panose="02010609060101010101" pitchFamily="49" charset="-122"/>
                          <a:ea typeface="黑体" panose="02010609060101010101" pitchFamily="49" charset="-122"/>
                        </a:endParaRPr>
                      </a:p>
                    </a:txBody>
                    <a:tcPr/>
                  </a:tc>
                  <a:tc>
                    <a:txBody>
                      <a:bodyPr/>
                      <a:lstStyle/>
                      <a:p>
                        <a:pPr algn="ctr">
                          <a:lnSpc>
                            <a:spcPct val="150000"/>
                          </a:lnSpc>
                          <a:buNone/>
                        </a:pPr>
                        <a:r>
                          <a:rPr lang="zh-CN" altLang="en-US" sz="2000" dirty="0" smtClean="0">
                            <a:solidFill>
                              <a:srgbClr val="7030A0"/>
                            </a:solidFill>
                            <a:latin typeface="黑体" panose="02010609060101010101" pitchFamily="49" charset="-122"/>
                            <a:ea typeface="黑体" panose="02010609060101010101" pitchFamily="49" charset="-122"/>
                          </a:rPr>
                          <a:t>英国赠给中国的礼物</a:t>
                        </a:r>
                        <a:endParaRPr lang="zh-CN" altLang="en-US" sz="2000" dirty="0" smtClean="0">
                          <a:solidFill>
                            <a:srgbClr val="7030A0"/>
                          </a:solidFill>
                          <a:latin typeface="黑体" panose="02010609060101010101" pitchFamily="49" charset="-122"/>
                          <a:ea typeface="黑体" panose="02010609060101010101" pitchFamily="49" charset="-122"/>
                        </a:endParaRPr>
                      </a:p>
                    </a:txBody>
                    <a:tcPr/>
                  </a:tc>
                </a:tr>
                <a:tr h="1721690">
                  <a:tc>
                    <a:txBody>
                      <a:bodyPr/>
                      <a:lstStyle/>
                      <a:p>
                        <a:pPr algn="ctr" eaLnBrk="1" hangingPunct="1">
                          <a:lnSpc>
                            <a:spcPct val="150000"/>
                          </a:lnSpc>
                          <a:buNone/>
                        </a:pPr>
                        <a:r>
                          <a:rPr lang="zh-CN" altLang="en-US" sz="2000" dirty="0">
                            <a:latin typeface="黑体" panose="02010609060101010101" pitchFamily="49" charset="-122"/>
                            <a:ea typeface="黑体" panose="02010609060101010101" pitchFamily="49" charset="-122"/>
                          </a:rPr>
                          <a:t>丝绸、</a:t>
                        </a:r>
                        <a:r>
                          <a:rPr lang="zh-CN" altLang="en-US" sz="2000" dirty="0" smtClean="0">
                            <a:latin typeface="黑体" panose="02010609060101010101" pitchFamily="49" charset="-122"/>
                            <a:ea typeface="黑体" panose="02010609060101010101" pitchFamily="49" charset="-122"/>
                          </a:rPr>
                          <a:t>宣纸、</a:t>
                        </a:r>
                        <a:endParaRPr lang="en-US" altLang="zh-CN" sz="2000" dirty="0" smtClean="0">
                          <a:latin typeface="黑体" panose="02010609060101010101" pitchFamily="49" charset="-122"/>
                          <a:ea typeface="黑体" panose="02010609060101010101" pitchFamily="49" charset="-122"/>
                        </a:endParaRPr>
                      </a:p>
                      <a:p>
                        <a:pPr algn="ctr" eaLnBrk="1" hangingPunct="1">
                          <a:lnSpc>
                            <a:spcPct val="150000"/>
                          </a:lnSpc>
                          <a:buNone/>
                        </a:pPr>
                        <a:r>
                          <a:rPr lang="zh-CN" altLang="en-US" sz="2000" dirty="0" smtClean="0">
                            <a:latin typeface="黑体" panose="02010609060101010101" pitchFamily="49" charset="-122"/>
                            <a:ea typeface="黑体" panose="02010609060101010101" pitchFamily="49" charset="-122"/>
                          </a:rPr>
                          <a:t>各种</a:t>
                        </a:r>
                        <a:r>
                          <a:rPr lang="zh-CN" altLang="en-US" sz="2000" dirty="0">
                            <a:latin typeface="黑体" panose="02010609060101010101" pitchFamily="49" charset="-122"/>
                            <a:ea typeface="黑体" panose="02010609060101010101" pitchFamily="49" charset="-122"/>
                          </a:rPr>
                          <a:t>工艺品。</a:t>
                        </a:r>
                        <a:endParaRPr lang="zh-CN" altLang="en-US" sz="2000" dirty="0">
                          <a:latin typeface="黑体" panose="02010609060101010101" pitchFamily="49" charset="-122"/>
                          <a:ea typeface="黑体" panose="02010609060101010101" pitchFamily="49" charset="-122"/>
                        </a:endParaRPr>
                      </a:p>
                      <a:p>
                        <a:pPr algn="ctr" eaLnBrk="1" hangingPunct="1">
                          <a:lnSpc>
                            <a:spcPct val="150000"/>
                          </a:lnSpc>
                          <a:buNone/>
                        </a:pPr>
                        <a:r>
                          <a:rPr lang="zh-CN" altLang="en-US" sz="2000" dirty="0">
                            <a:latin typeface="黑体" panose="02010609060101010101" pitchFamily="49" charset="-122"/>
                            <a:ea typeface="黑体" panose="02010609060101010101" pitchFamily="49" charset="-122"/>
                          </a:rPr>
                          <a:t>（传统手工业品）</a:t>
                        </a:r>
                        <a:endParaRPr lang="zh-CN" altLang="en-US" sz="2000" dirty="0">
                          <a:latin typeface="黑体" panose="02010609060101010101" pitchFamily="49" charset="-122"/>
                          <a:ea typeface="黑体" panose="02010609060101010101" pitchFamily="49" charset="-122"/>
                        </a:endParaRPr>
                      </a:p>
                    </a:txBody>
                    <a:tcPr/>
                  </a:tc>
                  <a:tc>
                    <a:txBody>
                      <a:bodyPr/>
                      <a:lstStyle/>
                      <a:p>
                        <a:pPr algn="ctr">
                          <a:lnSpc>
                            <a:spcPct val="150000"/>
                          </a:lnSpc>
                          <a:buNone/>
                        </a:pPr>
                        <a:r>
                          <a:rPr lang="zh-CN" altLang="en-US" sz="2000" dirty="0" smtClean="0">
                            <a:solidFill>
                              <a:srgbClr val="7030A0"/>
                            </a:solidFill>
                            <a:latin typeface="黑体" panose="02010609060101010101" pitchFamily="49" charset="-122"/>
                            <a:ea typeface="黑体" panose="02010609060101010101" pitchFamily="49" charset="-122"/>
                          </a:rPr>
                          <a:t>太阳系天体运行仪、航海望远镜、战舰模型</a:t>
                        </a:r>
                        <a:endParaRPr lang="zh-CN" altLang="en-US" sz="2000" dirty="0" smtClean="0">
                          <a:solidFill>
                            <a:srgbClr val="7030A0"/>
                          </a:solidFill>
                          <a:latin typeface="黑体" panose="02010609060101010101" pitchFamily="49" charset="-122"/>
                          <a:ea typeface="黑体" panose="02010609060101010101" pitchFamily="49" charset="-122"/>
                        </a:endParaRPr>
                      </a:p>
                      <a:p>
                        <a:pPr algn="ctr">
                          <a:lnSpc>
                            <a:spcPct val="150000"/>
                          </a:lnSpc>
                          <a:buNone/>
                        </a:pPr>
                        <a:r>
                          <a:rPr lang="zh-CN" altLang="en-US" sz="2000" dirty="0" smtClean="0">
                            <a:solidFill>
                              <a:srgbClr val="7030A0"/>
                            </a:solidFill>
                            <a:latin typeface="黑体" panose="02010609060101010101" pitchFamily="49" charset="-122"/>
                            <a:ea typeface="黑体" panose="02010609060101010101" pitchFamily="49" charset="-122"/>
                          </a:rPr>
                          <a:t>（科学制造产品）</a:t>
                        </a:r>
                        <a:endParaRPr lang="zh-CN" altLang="en-US" sz="2000" dirty="0" smtClean="0">
                          <a:solidFill>
                            <a:srgbClr val="7030A0"/>
                          </a:solidFill>
                          <a:latin typeface="黑体" panose="02010609060101010101" pitchFamily="49" charset="-122"/>
                          <a:ea typeface="黑体" panose="02010609060101010101" pitchFamily="49" charset="-122"/>
                        </a:endParaRPr>
                      </a:p>
                    </a:txBody>
                    <a:tcPr/>
                  </a:tc>
                </a:tr>
              </a:tbl>
            </a:graphicData>
          </a:graphic>
        </p:graphicFrame>
      </p:grpSp>
      <p:sp>
        <p:nvSpPr>
          <p:cNvPr id="4" name="Text Box 42"/>
          <p:cNvSpPr>
            <a:spLocks noChangeArrowheads="1"/>
          </p:cNvSpPr>
          <p:nvPr/>
        </p:nvSpPr>
        <p:spPr bwMode="auto">
          <a:xfrm>
            <a:off x="280120" y="4121197"/>
            <a:ext cx="8640960" cy="720080"/>
          </a:xfrm>
          <a:prstGeom prst="rect">
            <a:avLst/>
          </a:prstGeom>
          <a:noFill/>
          <a:ln w="9525">
            <a:noFill/>
          </a:ln>
        </p:spPr>
        <p:txBody>
          <a:bodyPr wrap="square" lIns="68580" tIns="34290" rIns="68580" bIns="34290">
            <a:spAutoFit/>
          </a:bodyPr>
          <a:lstStyle/>
          <a:p>
            <a:pPr lvl="0" algn="l">
              <a:buClrTx/>
              <a:buSzTx/>
              <a:buFontTx/>
            </a:pPr>
            <a:r>
              <a:rPr sz="2100" b="1" dirty="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 </a:t>
            </a:r>
            <a:r>
              <a:rPr lang="en-US" sz="2100" b="1" dirty="0" smtClean="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   </a:t>
            </a:r>
            <a:r>
              <a:rPr sz="2100" b="1" dirty="0" err="1" smtClean="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从中可以看出中英两国间的巨大差距</a:t>
            </a:r>
            <a:r>
              <a:rPr sz="2100" b="1" dirty="0" err="1">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，说明当时的中国已远远落后于世界前进的步伐</a:t>
            </a:r>
            <a:r>
              <a:rPr sz="2100" b="1" dirty="0">
                <a:solidFill>
                  <a:srgbClr val="C00000"/>
                </a:solidFill>
                <a:latin typeface="黑体" panose="02010609060101010101" pitchFamily="49" charset="-122"/>
                <a:ea typeface="黑体" panose="02010609060101010101" pitchFamily="49" charset="-122"/>
                <a:cs typeface="方正粗黑宋简体" panose="02000000000000000000" charset="-122"/>
                <a:sym typeface="+mn-ea"/>
              </a:rPr>
              <a:t>。</a:t>
            </a:r>
            <a:endParaRPr sz="2100" b="1" dirty="0">
              <a:solidFill>
                <a:srgbClr val="C00000"/>
              </a:solidFill>
              <a:latin typeface="黑体" panose="02010609060101010101" pitchFamily="49" charset="-122"/>
              <a:ea typeface="黑体" panose="02010609060101010101" pitchFamily="49" charset="-122"/>
              <a:cs typeface="方正粗黑宋简体" panose="02000000000000000000" charset="-122"/>
              <a:sym typeface="+mn-ea"/>
            </a:endParaRPr>
          </a:p>
        </p:txBody>
      </p:sp>
      <p:sp>
        <p:nvSpPr>
          <p:cNvPr id="2" name="文本框 11"/>
          <p:cNvSpPr txBox="1"/>
          <p:nvPr/>
        </p:nvSpPr>
        <p:spPr>
          <a:xfrm>
            <a:off x="899592" y="771550"/>
            <a:ext cx="7181850" cy="392415"/>
          </a:xfrm>
          <a:prstGeom prst="rect">
            <a:avLst/>
          </a:prstGeom>
          <a:noFill/>
        </p:spPr>
        <p:txBody>
          <a:bodyPr wrap="square" lIns="68580" tIns="34290" rIns="68580" bIns="34290" rtlCol="0" anchor="t">
            <a:spAutoFit/>
          </a:bodyPr>
          <a:lstStyle/>
          <a:p>
            <a:r>
              <a:rPr lang="zh-CN" altLang="en-US" sz="2100" b="1" dirty="0">
                <a:solidFill>
                  <a:srgbClr val="0000FF"/>
                </a:solidFill>
                <a:latin typeface="黑体" panose="02010609060101010101" pitchFamily="49" charset="-122"/>
                <a:ea typeface="黑体" panose="02010609060101010101" pitchFamily="49" charset="-122"/>
                <a:cs typeface="方正粗黑宋简体" panose="02000000000000000000" charset="-122"/>
              </a:rPr>
              <a:t> 你</a:t>
            </a:r>
            <a:r>
              <a:rPr lang="zh-CN" altLang="en-US" sz="2100" b="1" dirty="0" smtClean="0">
                <a:solidFill>
                  <a:srgbClr val="0000FF"/>
                </a:solidFill>
                <a:latin typeface="黑体" panose="02010609060101010101" pitchFamily="49" charset="-122"/>
                <a:ea typeface="黑体" panose="02010609060101010101" pitchFamily="49" charset="-122"/>
                <a:cs typeface="方正粗黑宋简体" panose="02000000000000000000" charset="-122"/>
              </a:rPr>
              <a:t>从以上及这</a:t>
            </a:r>
            <a:r>
              <a:rPr lang="zh-CN" altLang="en-US" sz="2100" b="1" dirty="0">
                <a:solidFill>
                  <a:srgbClr val="0000FF"/>
                </a:solidFill>
                <a:latin typeface="黑体" panose="02010609060101010101" pitchFamily="49" charset="-122"/>
                <a:ea typeface="黑体" panose="02010609060101010101" pitchFamily="49" charset="-122"/>
                <a:cs typeface="方正粗黑宋简体" panose="02000000000000000000" charset="-122"/>
              </a:rPr>
              <a:t>两份礼单的比较中可以得出哪些历史信息？</a:t>
            </a:r>
            <a:endParaRPr lang="zh-CN" altLang="en-US" sz="2100" b="1" dirty="0">
              <a:solidFill>
                <a:srgbClr val="0000FF"/>
              </a:solidFill>
              <a:latin typeface="黑体" panose="02010609060101010101" pitchFamily="49" charset="-122"/>
              <a:ea typeface="黑体" panose="02010609060101010101" pitchFamily="49" charset="-122"/>
              <a:cs typeface="方正粗黑宋简体" panose="02000000000000000000" charset="-122"/>
            </a:endParaRPr>
          </a:p>
        </p:txBody>
      </p:sp>
      <p:sp>
        <p:nvSpPr>
          <p:cNvPr id="9" name="TextBox 8"/>
          <p:cNvSpPr txBox="1"/>
          <p:nvPr/>
        </p:nvSpPr>
        <p:spPr>
          <a:xfrm>
            <a:off x="323528" y="1320430"/>
            <a:ext cx="3009905" cy="2800767"/>
          </a:xfrm>
          <a:prstGeom prst="rect">
            <a:avLst/>
          </a:prstGeom>
          <a:solidFill>
            <a:schemeClr val="accent6">
              <a:lumMod val="20000"/>
              <a:lumOff val="80000"/>
            </a:schemeClr>
          </a:solidFill>
        </p:spPr>
        <p:txBody>
          <a:bodyPr wrap="square" rtlCol="0">
            <a:spAutoFit/>
          </a:bodyPr>
          <a:lstStyle/>
          <a:p>
            <a:pPr indent="342900" algn="just" fontAlgn="auto"/>
            <a:r>
              <a:rPr lang="zh-CN" altLang="en-US" sz="1600" b="1" dirty="0" smtClean="0">
                <a:latin typeface="黑体" panose="02010609060101010101" pitchFamily="49" charset="-122"/>
                <a:ea typeface="黑体" panose="02010609060101010101" pitchFamily="49" charset="-122"/>
              </a:rPr>
              <a:t> 当我们还在不断强化专制集权制度时，西方已经开始了如火如荼的资产阶级革命，国王被拉上了断头台。</a:t>
            </a:r>
            <a:endParaRPr lang="zh-CN" altLang="en-US" sz="1600" b="1" dirty="0" smtClean="0">
              <a:latin typeface="黑体" panose="02010609060101010101" pitchFamily="49" charset="-122"/>
              <a:ea typeface="黑体" panose="02010609060101010101" pitchFamily="49" charset="-122"/>
            </a:endParaRPr>
          </a:p>
          <a:p>
            <a:pPr indent="342900" algn="just" fontAlgn="auto"/>
            <a:r>
              <a:rPr lang="zh-CN" altLang="en-US" sz="1600" b="1" dirty="0" smtClean="0">
                <a:latin typeface="黑体" panose="02010609060101010101" pitchFamily="49" charset="-122"/>
                <a:ea typeface="黑体" panose="02010609060101010101" pitchFamily="49" charset="-122"/>
              </a:rPr>
              <a:t> 当我们还在为了一句诗大肆杀戮时，西方近代科学之光已经点亮。</a:t>
            </a:r>
            <a:endParaRPr lang="zh-CN" altLang="en-US" sz="1600" b="1" dirty="0" smtClean="0">
              <a:latin typeface="黑体" panose="02010609060101010101" pitchFamily="49" charset="-122"/>
              <a:ea typeface="黑体" panose="02010609060101010101" pitchFamily="49" charset="-122"/>
            </a:endParaRPr>
          </a:p>
          <a:p>
            <a:pPr indent="342900" algn="just" fontAlgn="auto"/>
            <a:r>
              <a:rPr lang="zh-CN" altLang="en-US" sz="1600" b="1" dirty="0" smtClean="0">
                <a:latin typeface="黑体" panose="02010609060101010101" pitchFamily="49" charset="-122"/>
                <a:ea typeface="黑体" panose="02010609060101010101" pitchFamily="49" charset="-122"/>
                <a:sym typeface="+mn-ea"/>
              </a:rPr>
              <a:t> 当我们还是做着“天朝上国，我自为大”的迷梦时，西方殖民扩张的船队已经开始征服世界……</a:t>
            </a:r>
            <a:endParaRPr lang="zh-CN" altLang="en-US" sz="1600" b="1" dirty="0">
              <a:latin typeface="黑体" panose="02010609060101010101" pitchFamily="49" charset="-122"/>
              <a:ea typeface="黑体" panose="02010609060101010101" pitchFamily="49" charset="-122"/>
            </a:endParaRPr>
          </a:p>
        </p:txBody>
      </p:sp>
      <p:sp>
        <p:nvSpPr>
          <p:cNvPr id="10" name="矩形 9"/>
          <p:cNvSpPr/>
          <p:nvPr>
            <p:custDataLst>
              <p:tags r:id="rId3"/>
            </p:custDataLst>
          </p:nvPr>
        </p:nvSpPr>
        <p:spPr>
          <a:xfrm>
            <a:off x="1115616" y="172085"/>
            <a:ext cx="6192688" cy="455449"/>
          </a:xfrm>
          <a:prstGeom prst="rect">
            <a:avLst/>
          </a:prstGeom>
          <a:solidFill>
            <a:schemeClr val="accent5">
              <a:lumMod val="50000"/>
            </a:schemeClr>
          </a:solidFill>
          <a:ln w="190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 </a:t>
            </a:r>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 </a:t>
            </a:r>
            <a:r>
              <a:rPr lang="zh-CN" altLang="en-US" sz="2400" b="1" dirty="0" smtClean="0">
                <a:solidFill>
                  <a:srgbClr val="FFFF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一、爆发背景</a:t>
            </a:r>
            <a:r>
              <a:rPr lang="en-US" altLang="zh-CN"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a:t>
            </a:r>
            <a:r>
              <a:rPr lang="zh-CN" altLang="en-US" sz="2400" b="1" dirty="0" smtClean="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 鸦片走私与林则徐禁烟 </a:t>
            </a:r>
            <a:endParaRPr lang="zh-CN" altLang="en-US" sz="2400" b="1" dirty="0">
              <a:solidFill>
                <a:srgbClr val="FFC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Bottom)">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9" grpId="0" animBg="1"/>
    </p:bldLst>
  </p:timing>
</p:sld>
</file>

<file path=ppt/tags/tag1.xml><?xml version="1.0" encoding="utf-8"?>
<p:tagLst xmlns:p="http://schemas.openxmlformats.org/presentationml/2006/main">
  <p:tag name="AS_UNIQUEID" val="1185"/>
  <p:tag name="KSO_WM_BEAUTIFY_FLAG" val=""/>
</p:tagLst>
</file>

<file path=ppt/tags/tag10.xml><?xml version="1.0" encoding="utf-8"?>
<p:tagLst xmlns:p="http://schemas.openxmlformats.org/presentationml/2006/main">
  <p:tag name="AS_UNIQUEID" val="1185"/>
  <p:tag name="KSO_WM_BEAUTIFY_FLAG" val=""/>
</p:tagLst>
</file>

<file path=ppt/tags/tag100.xml><?xml version="1.0" encoding="utf-8"?>
<p:tagLst xmlns:p="http://schemas.openxmlformats.org/presentationml/2006/main">
  <p:tag name="AS_UNIQUEID" val="444"/>
  <p:tag name="KSO_WM_BEAUTIFY_FLAG" val=""/>
</p:tagLst>
</file>

<file path=ppt/tags/tag101.xml><?xml version="1.0" encoding="utf-8"?>
<p:tagLst xmlns:p="http://schemas.openxmlformats.org/presentationml/2006/main">
  <p:tag name="KSO_WM_SPECIAL_SOURCE" val="bdnull"/>
</p:tagLst>
</file>

<file path=ppt/tags/tag102.xml><?xml version="1.0" encoding="utf-8"?>
<p:tagLst xmlns:p="http://schemas.openxmlformats.org/presentationml/2006/main">
  <p:tag name="KSO_WM_UNIT_TABLE_BEAUTIFY" val="smartTable{e3685150-faef-4376-aacb-1b8a697a24e1}"/>
  <p:tag name="TABLE_EMPHASIZE_COLOR" val="16352824"/>
  <p:tag name="TABLE_SKINIDX" val="3"/>
  <p:tag name="TABLE_COLORIDX" val="7"/>
  <p:tag name="TABLE_COLOR_RGB" val="0x000000*0xFFFFFF*0x212121*0xFFFFFF*0xF98638*0xFFB829*0x37BECC*0x1687A5*0x3A3A47*0xC7DADD"/>
</p:tagLst>
</file>

<file path=ppt/tags/tag103.xml><?xml version="1.0" encoding="utf-8"?>
<p:tagLst xmlns:p="http://schemas.openxmlformats.org/presentationml/2006/main">
  <p:tag name="AS_UNIQUEID" val="12960"/>
  <p:tag name="KSO_WM_BEAUTIFY_FLAG" val=""/>
</p:tagLst>
</file>

<file path=ppt/tags/tag104.xml><?xml version="1.0" encoding="utf-8"?>
<p:tagLst xmlns:p="http://schemas.openxmlformats.org/presentationml/2006/main">
  <p:tag name="AS_UNIQUEID" val="1073"/>
</p:tagLst>
</file>

<file path=ppt/tags/tag105.xml><?xml version="1.0" encoding="utf-8"?>
<p:tagLst xmlns:p="http://schemas.openxmlformats.org/presentationml/2006/main">
  <p:tag name="AS_UNIQUEID" val="1074"/>
</p:tagLst>
</file>

<file path=ppt/tags/tag106.xml><?xml version="1.0" encoding="utf-8"?>
<p:tagLst xmlns:p="http://schemas.openxmlformats.org/presentationml/2006/main">
  <p:tag name="AS_UNIQUEID" val="2475"/>
  <p:tag name="KSO_WM_BEAUTIFY_FLAG" val=""/>
</p:tagLst>
</file>

<file path=ppt/tags/tag107.xml><?xml version="1.0" encoding="utf-8"?>
<p:tagLst xmlns:p="http://schemas.openxmlformats.org/presentationml/2006/main">
  <p:tag name="AS_UNIQUEID" val="2476"/>
  <p:tag name="KSO_WM_BEAUTIFY_FLAG" val=""/>
</p:tagLst>
</file>

<file path=ppt/tags/tag108.xml><?xml version="1.0" encoding="utf-8"?>
<p:tagLst xmlns:p="http://schemas.openxmlformats.org/presentationml/2006/main">
  <p:tag name="AS_UNIQUEID" val="2477"/>
  <p:tag name="KSO_WM_BEAUTIFY_FLAG" val=""/>
</p:tagLst>
</file>

<file path=ppt/tags/tag109.xml><?xml version="1.0" encoding="utf-8"?>
<p:tagLst xmlns:p="http://schemas.openxmlformats.org/presentationml/2006/main">
  <p:tag name="AS_UNIQUEID" val="2480"/>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AS_UNIQUEID" val="706"/>
  <p:tag name="KSO_WM_BEAUTIFY_FLAG" val=""/>
</p:tagLst>
</file>

<file path=ppt/tags/tag111.xml><?xml version="1.0" encoding="utf-8"?>
<p:tagLst xmlns:p="http://schemas.openxmlformats.org/presentationml/2006/main">
  <p:tag name="AS_UNIQUEID" val="44"/>
  <p:tag name="KSO_WM_BEAUTIFY_FLAG" val=""/>
  <p:tag name="KSO_WM_UNIT_PLACING_PICTURE_USER_VIEWPORT" val="{&quot;height&quot;:5082,&quot;width&quot;:4842}"/>
</p:tagLst>
</file>

<file path=ppt/tags/tag112.xml><?xml version="1.0" encoding="utf-8"?>
<p:tagLst xmlns:p="http://schemas.openxmlformats.org/presentationml/2006/main">
  <p:tag name="AS_UNIQUEID" val="2482"/>
  <p:tag name="KSO_WM_BEAUTIFY_FLAG" val=""/>
</p:tagLst>
</file>

<file path=ppt/tags/tag113.xml><?xml version="1.0" encoding="utf-8"?>
<p:tagLst xmlns:p="http://schemas.openxmlformats.org/presentationml/2006/main">
  <p:tag name="AS_UNIQUEID" val="11844"/>
  <p:tag name="KSO_WM_BEAUTIFY_FLAG" val=""/>
</p:tagLst>
</file>

<file path=ppt/tags/tag114.xml><?xml version="1.0" encoding="utf-8"?>
<p:tagLst xmlns:p="http://schemas.openxmlformats.org/presentationml/2006/main">
  <p:tag name="AS_UNIQUEID" val="12932"/>
  <p:tag name="KSO_WM_BEAUTIFY_FLAG" val=""/>
</p:tagLst>
</file>

<file path=ppt/tags/tag115.xml><?xml version="1.0" encoding="utf-8"?>
<p:tagLst xmlns:p="http://schemas.openxmlformats.org/presentationml/2006/main">
  <p:tag name="AS_UNIQUEID" val="2580"/>
</p:tagLst>
</file>

<file path=ppt/tags/tag116.xml><?xml version="1.0" encoding="utf-8"?>
<p:tagLst xmlns:p="http://schemas.openxmlformats.org/presentationml/2006/main">
  <p:tag name="AS_UNIQUEID" val="13010"/>
  <p:tag name="KSO_WM_BEAUTIFY_FLAG" val=""/>
</p:tagLst>
</file>

<file path=ppt/tags/tag117.xml><?xml version="1.0" encoding="utf-8"?>
<p:tagLst xmlns:p="http://schemas.openxmlformats.org/presentationml/2006/main">
  <p:tag name="AS_UNIQUEID" val="2538"/>
</p:tagLst>
</file>

<file path=ppt/tags/tag118.xml><?xml version="1.0" encoding="utf-8"?>
<p:tagLst xmlns:p="http://schemas.openxmlformats.org/presentationml/2006/main">
  <p:tag name="AS_UNIQUEID" val="443"/>
  <p:tag name="KSO_WM_BEAUTIFY_FLAG" val=""/>
</p:tagLst>
</file>

<file path=ppt/tags/tag119.xml><?xml version="1.0" encoding="utf-8"?>
<p:tagLst xmlns:p="http://schemas.openxmlformats.org/presentationml/2006/main">
  <p:tag name="AS_UNIQUEID" val="444"/>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AS_UNIQUEID" val="445"/>
  <p:tag name="KSO_WM_BEAUTIFY_FLAG" val=""/>
</p:tagLst>
</file>

<file path=ppt/tags/tag121.xml><?xml version="1.0" encoding="utf-8"?>
<p:tagLst xmlns:p="http://schemas.openxmlformats.org/presentationml/2006/main">
  <p:tag name="AS_UNIQUEID" val="446"/>
  <p:tag name="KSO_WM_BEAUTIFY_FLAG" val=""/>
</p:tagLst>
</file>

<file path=ppt/tags/tag122.xml><?xml version="1.0" encoding="utf-8"?>
<p:tagLst xmlns:p="http://schemas.openxmlformats.org/presentationml/2006/main">
  <p:tag name="AS_UNIQUEID" val="447"/>
</p:tagLst>
</file>

<file path=ppt/tags/tag123.xml><?xml version="1.0" encoding="utf-8"?>
<p:tagLst xmlns:p="http://schemas.openxmlformats.org/presentationml/2006/main">
  <p:tag name="AS_UNIQUEID" val="448"/>
  <p:tag name="KSO_WM_BEAUTIFY_FLAG" val=""/>
</p:tagLst>
</file>

<file path=ppt/tags/tag124.xml><?xml version="1.0" encoding="utf-8"?>
<p:tagLst xmlns:p="http://schemas.openxmlformats.org/presentationml/2006/main">
  <p:tag name="AS_UNIQUEID" val="449"/>
</p:tagLst>
</file>

<file path=ppt/tags/tag125.xml><?xml version="1.0" encoding="utf-8"?>
<p:tagLst xmlns:p="http://schemas.openxmlformats.org/presentationml/2006/main">
  <p:tag name="AS_UNIQUEID" val="450"/>
  <p:tag name="KSO_WM_BEAUTIFY_FLAG" val=""/>
</p:tagLst>
</file>

<file path=ppt/tags/tag126.xml><?xml version="1.0" encoding="utf-8"?>
<p:tagLst xmlns:p="http://schemas.openxmlformats.org/presentationml/2006/main">
  <p:tag name="AS_UNIQUEID" val="451"/>
  <p:tag name="KSO_WM_BEAUTIFY_FLAG" val=""/>
</p:tagLst>
</file>

<file path=ppt/tags/tag127.xml><?xml version="1.0" encoding="utf-8"?>
<p:tagLst xmlns:p="http://schemas.openxmlformats.org/presentationml/2006/main">
  <p:tag name="AS_UNIQUEID" val="452"/>
  <p:tag name="KSO_WM_BEAUTIFY_FLAG" val=""/>
</p:tagLst>
</file>

<file path=ppt/tags/tag128.xml><?xml version="1.0" encoding="utf-8"?>
<p:tagLst xmlns:p="http://schemas.openxmlformats.org/presentationml/2006/main">
  <p:tag name="AS_UNIQUEID" val="453"/>
</p:tagLst>
</file>

<file path=ppt/tags/tag129.xml><?xml version="1.0" encoding="utf-8"?>
<p:tagLst xmlns:p="http://schemas.openxmlformats.org/presentationml/2006/main">
  <p:tag name="AS_UNIQUEID" val="454"/>
  <p:tag name="KSO_WM_BEAUTIFY_FLAG" val=""/>
</p:tagLst>
</file>

<file path=ppt/tags/tag13.xml><?xml version="1.0" encoding="utf-8"?>
<p:tagLst xmlns:p="http://schemas.openxmlformats.org/presentationml/2006/main">
  <p:tag name="AS_UNIQUEID" val="1185"/>
  <p:tag name="KSO_WM_BEAUTIFY_FLAG" val=""/>
</p:tagLst>
</file>

<file path=ppt/tags/tag130.xml><?xml version="1.0" encoding="utf-8"?>
<p:tagLst xmlns:p="http://schemas.openxmlformats.org/presentationml/2006/main">
  <p:tag name="AS_UNIQUEID" val="455"/>
</p:tagLst>
</file>

<file path=ppt/tags/tag131.xml><?xml version="1.0" encoding="utf-8"?>
<p:tagLst xmlns:p="http://schemas.openxmlformats.org/presentationml/2006/main">
  <p:tag name="AS_UNIQUEID" val="456"/>
  <p:tag name="KSO_WM_BEAUTIFY_FLAG" val=""/>
</p:tagLst>
</file>

<file path=ppt/tags/tag132.xml><?xml version="1.0" encoding="utf-8"?>
<p:tagLst xmlns:p="http://schemas.openxmlformats.org/presentationml/2006/main">
  <p:tag name="AS_UNIQUEID" val="457"/>
  <p:tag name="KSO_WM_BEAUTIFY_FLAG" val=""/>
</p:tagLst>
</file>

<file path=ppt/tags/tag133.xml><?xml version="1.0" encoding="utf-8"?>
<p:tagLst xmlns:p="http://schemas.openxmlformats.org/presentationml/2006/main">
  <p:tag name="AS_UNIQUEID" val="458"/>
  <p:tag name="KSO_WM_BEAUTIFY_FLAG" val=""/>
</p:tagLst>
</file>

<file path=ppt/tags/tag134.xml><?xml version="1.0" encoding="utf-8"?>
<p:tagLst xmlns:p="http://schemas.openxmlformats.org/presentationml/2006/main">
  <p:tag name="AS_UNIQUEID" val="459"/>
  <p:tag name="KSO_WM_BEAUTIFY_FLAG" val=""/>
</p:tagLst>
</file>

<file path=ppt/tags/tag135.xml><?xml version="1.0" encoding="utf-8"?>
<p:tagLst xmlns:p="http://schemas.openxmlformats.org/presentationml/2006/main">
  <p:tag name="AS_UNIQUEID" val="13025"/>
  <p:tag name="KSO_WM_BEAUTIFY_FLAG" val=""/>
</p:tagLst>
</file>

<file path=ppt/tags/tag136.xml><?xml version="1.0" encoding="utf-8"?>
<p:tagLst xmlns:p="http://schemas.openxmlformats.org/presentationml/2006/main">
  <p:tag name="AS_UNIQUEID" val="2538"/>
</p:tagLst>
</file>

<file path=ppt/tags/tag137.xml><?xml version="1.0" encoding="utf-8"?>
<p:tagLst xmlns:p="http://schemas.openxmlformats.org/presentationml/2006/main">
  <p:tag name="AS_UNIQUEID" val="13025"/>
  <p:tag name="KSO_WM_BEAUTIFY_FLAG" val=""/>
</p:tagLst>
</file>

<file path=ppt/tags/tag138.xml><?xml version="1.0" encoding="utf-8"?>
<p:tagLst xmlns:p="http://schemas.openxmlformats.org/presentationml/2006/main">
  <p:tag name="AS_UNIQUEID" val="12932"/>
  <p:tag name="KSO_WM_BEAUTIFY_FLAG" val=""/>
</p:tagLst>
</file>

<file path=ppt/tags/tag139.xml><?xml version="1.0" encoding="utf-8"?>
<p:tagLst xmlns:p="http://schemas.openxmlformats.org/presentationml/2006/main">
  <p:tag name="AS_UNIQUEID" val="1586"/>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AS_UNIQUEID" val="1587"/>
  <p:tag name="KSO_WM_BEAUTIFY_FLAG" val=""/>
</p:tagLst>
</file>

<file path=ppt/tags/tag141.xml><?xml version="1.0" encoding="utf-8"?>
<p:tagLst xmlns:p="http://schemas.openxmlformats.org/presentationml/2006/main">
  <p:tag name="AS_UNIQUEID" val="1585"/>
  <p:tag name="KSO_WM_BEAUTIFY_FLAG" val=""/>
</p:tagLst>
</file>

<file path=ppt/tags/tag142.xml><?xml version="1.0" encoding="utf-8"?>
<p:tagLst xmlns:p="http://schemas.openxmlformats.org/presentationml/2006/main">
  <p:tag name="AS_UNIQUEID" val="13046"/>
  <p:tag name="KSO_WM_BEAUTIFY_FLAG" val=""/>
</p:tagLst>
</file>

<file path=ppt/tags/tag143.xml><?xml version="1.0" encoding="utf-8"?>
<p:tagLst xmlns:p="http://schemas.openxmlformats.org/presentationml/2006/main">
  <p:tag name="AS_UNIQUEID" val="13047"/>
  <p:tag name="KSO_WM_BEAUTIFY_FLAG" val=""/>
</p:tagLst>
</file>

<file path=ppt/tags/tag144.xml><?xml version="1.0" encoding="utf-8"?>
<p:tagLst xmlns:p="http://schemas.openxmlformats.org/presentationml/2006/main">
  <p:tag name="AS_UNIQUEID" val="1589"/>
  <p:tag name="KSO_WM_BEAUTIFY_FLAG" val=""/>
</p:tagLst>
</file>

<file path=ppt/tags/tag145.xml><?xml version="1.0" encoding="utf-8"?>
<p:tagLst xmlns:p="http://schemas.openxmlformats.org/presentationml/2006/main">
  <p:tag name="AS_UNIQUEID" val="1185"/>
  <p:tag name="KSO_WM_BEAUTIFY_FLAG" val=""/>
</p:tagLst>
</file>

<file path=ppt/tags/tag146.xml><?xml version="1.0" encoding="utf-8"?>
<p:tagLst xmlns:p="http://schemas.openxmlformats.org/presentationml/2006/main">
  <p:tag name="AS_UNIQUEID" val="2605"/>
</p:tagLst>
</file>

<file path=ppt/tags/tag147.xml><?xml version="1.0" encoding="utf-8"?>
<p:tagLst xmlns:p="http://schemas.openxmlformats.org/presentationml/2006/main">
  <p:tag name="AS_UNIQUEID" val="444"/>
  <p:tag name="KSO_WM_BEAUTIFY_FLAG" val=""/>
</p:tagLst>
</file>

<file path=ppt/tags/tag148.xml><?xml version="1.0" encoding="utf-8"?>
<p:tagLst xmlns:p="http://schemas.openxmlformats.org/presentationml/2006/main">
  <p:tag name="KSO_WM_SPECIAL_SOURCE" val="bdnull"/>
</p:tagLst>
</file>

<file path=ppt/tags/tag149.xml><?xml version="1.0" encoding="utf-8"?>
<p:tagLst xmlns:p="http://schemas.openxmlformats.org/presentationml/2006/main">
  <p:tag name="AS_UNIQUEID" val="1290"/>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AS_UNIQUEID" val="1291"/>
</p:tagLst>
</file>

<file path=ppt/tags/tag151.xml><?xml version="1.0" encoding="utf-8"?>
<p:tagLst xmlns:p="http://schemas.openxmlformats.org/presentationml/2006/main">
  <p:tag name="AS_UNIQUEID" val="1292"/>
</p:tagLst>
</file>

<file path=ppt/tags/tag152.xml><?xml version="1.0" encoding="utf-8"?>
<p:tagLst xmlns:p="http://schemas.openxmlformats.org/presentationml/2006/main">
  <p:tag name="AS_UNIQUEID" val="1185"/>
  <p:tag name="KSO_WM_BEAUTIFY_FLAG" val=""/>
</p:tagLst>
</file>

<file path=ppt/tags/tag153.xml><?xml version="1.0" encoding="utf-8"?>
<p:tagLst xmlns:p="http://schemas.openxmlformats.org/presentationml/2006/main">
  <p:tag name="AS_UNIQUEID" val="444"/>
  <p:tag name="KSO_WM_BEAUTIFY_FLAG" val=""/>
</p:tagLst>
</file>

<file path=ppt/tags/tag154.xml><?xml version="1.0" encoding="utf-8"?>
<p:tagLst xmlns:p="http://schemas.openxmlformats.org/presentationml/2006/main">
  <p:tag name="KSO_WM_SPECIAL_SOURCE" val="bdnull"/>
</p:tagLst>
</file>

<file path=ppt/tags/tag155.xml><?xml version="1.0" encoding="utf-8"?>
<p:tagLst xmlns:p="http://schemas.openxmlformats.org/presentationml/2006/main">
  <p:tag name="AS_UNIQUEID" val="1290"/>
</p:tagLst>
</file>

<file path=ppt/tags/tag156.xml><?xml version="1.0" encoding="utf-8"?>
<p:tagLst xmlns:p="http://schemas.openxmlformats.org/presentationml/2006/main">
  <p:tag name="AS_UNIQUEID" val="1291"/>
</p:tagLst>
</file>

<file path=ppt/tags/tag157.xml><?xml version="1.0" encoding="utf-8"?>
<p:tagLst xmlns:p="http://schemas.openxmlformats.org/presentationml/2006/main">
  <p:tag name="AS_UNIQUEID" val="1292"/>
</p:tagLst>
</file>

<file path=ppt/tags/tag158.xml><?xml version="1.0" encoding="utf-8"?>
<p:tagLst xmlns:p="http://schemas.openxmlformats.org/presentationml/2006/main">
  <p:tag name="AS_UNIQUEID" val="1185"/>
  <p:tag name="KSO_WM_BEAUTIFY_FLAG" val=""/>
</p:tagLst>
</file>

<file path=ppt/tags/tag159.xml><?xml version="1.0" encoding="utf-8"?>
<p:tagLst xmlns:p="http://schemas.openxmlformats.org/presentationml/2006/main">
  <p:tag name="KSO_WM_SPECIAL_SOURCE" val="bdnull"/>
</p:tagLst>
</file>

<file path=ppt/tags/tag16.xml><?xml version="1.0" encoding="utf-8"?>
<p:tagLst xmlns:p="http://schemas.openxmlformats.org/presentationml/2006/main">
  <p:tag name="AS_UNIQUEID" val="1185"/>
  <p:tag name="KSO_WM_BEAUTIFY_FLAG" val=""/>
</p:tagLst>
</file>

<file path=ppt/tags/tag160.xml><?xml version="1.0" encoding="utf-8"?>
<p:tagLst xmlns:p="http://schemas.openxmlformats.org/presentationml/2006/main">
  <p:tag name="AS_UNIQUEID" val="1290"/>
</p:tagLst>
</file>

<file path=ppt/tags/tag161.xml><?xml version="1.0" encoding="utf-8"?>
<p:tagLst xmlns:p="http://schemas.openxmlformats.org/presentationml/2006/main">
  <p:tag name="AS_UNIQUEID" val="1291"/>
</p:tagLst>
</file>

<file path=ppt/tags/tag162.xml><?xml version="1.0" encoding="utf-8"?>
<p:tagLst xmlns:p="http://schemas.openxmlformats.org/presentationml/2006/main">
  <p:tag name="AS_UNIQUEID" val="1292"/>
</p:tagLst>
</file>

<file path=ppt/tags/tag163.xml><?xml version="1.0" encoding="utf-8"?>
<p:tagLst xmlns:p="http://schemas.openxmlformats.org/presentationml/2006/main">
  <p:tag name="AS_UNIQUEID" val="1185"/>
  <p:tag name="KSO_WM_BEAUTIFY_FLAG" val=""/>
</p:tagLst>
</file>

<file path=ppt/tags/tag164.xml><?xml version="1.0" encoding="utf-8"?>
<p:tagLst xmlns:p="http://schemas.openxmlformats.org/presentationml/2006/main">
  <p:tag name="KSO_WM_SPECIAL_SOURCE" val="bdnull"/>
</p:tagLst>
</file>

<file path=ppt/tags/tag165.xml><?xml version="1.0" encoding="utf-8"?>
<p:tagLst xmlns:p="http://schemas.openxmlformats.org/presentationml/2006/main">
  <p:tag name="AS_UNIQUEID" val="1290"/>
</p:tagLst>
</file>

<file path=ppt/tags/tag166.xml><?xml version="1.0" encoding="utf-8"?>
<p:tagLst xmlns:p="http://schemas.openxmlformats.org/presentationml/2006/main">
  <p:tag name="AS_UNIQUEID" val="1291"/>
</p:tagLst>
</file>

<file path=ppt/tags/tag167.xml><?xml version="1.0" encoding="utf-8"?>
<p:tagLst xmlns:p="http://schemas.openxmlformats.org/presentationml/2006/main">
  <p:tag name="AS_UNIQUEID" val="1292"/>
</p:tagLst>
</file>

<file path=ppt/tags/tag168.xml><?xml version="1.0" encoding="utf-8"?>
<p:tagLst xmlns:p="http://schemas.openxmlformats.org/presentationml/2006/main">
  <p:tag name="AS_UNIQUEID" val="1185"/>
  <p:tag name="KSO_WM_BEAUTIFY_FLAG" val=""/>
</p:tagLst>
</file>

<file path=ppt/tags/tag169.xml><?xml version="1.0" encoding="utf-8"?>
<p:tagLst xmlns:p="http://schemas.openxmlformats.org/presentationml/2006/main">
  <p:tag name="AS_UNIQUEID" val="11363"/>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AS_UNIQUEID" val="11364"/>
</p:tagLst>
</file>

<file path=ppt/tags/tag171.xml><?xml version="1.0" encoding="utf-8"?>
<p:tagLst xmlns:p="http://schemas.openxmlformats.org/presentationml/2006/main">
  <p:tag name="AS_UNIQUEID" val="11365"/>
  <p:tag name="KSO_WM_BEAUTIFY_FLAG" val=""/>
</p:tagLst>
</file>

<file path=ppt/tags/tag172.xml><?xml version="1.0" encoding="utf-8"?>
<p:tagLst xmlns:p="http://schemas.openxmlformats.org/presentationml/2006/main">
  <p:tag name="AS_UNIQUEID" val="11366"/>
  <p:tag name="KSO_WM_BEAUTIFY_FLAG" val=""/>
</p:tagLst>
</file>

<file path=ppt/tags/tag173.xml><?xml version="1.0" encoding="utf-8"?>
<p:tagLst xmlns:p="http://schemas.openxmlformats.org/presentationml/2006/main">
  <p:tag name="AS_UNIQUEID" val="11367"/>
  <p:tag name="KSO_WM_BEAUTIFY_FLAG" val=""/>
</p:tagLst>
</file>

<file path=ppt/tags/tag174.xml><?xml version="1.0" encoding="utf-8"?>
<p:tagLst xmlns:p="http://schemas.openxmlformats.org/presentationml/2006/main">
  <p:tag name="AS_UNIQUEID" val="11368"/>
  <p:tag name="KSO_WM_BEAUTIFY_FLAG" val=""/>
</p:tagLst>
</file>

<file path=ppt/tags/tag175.xml><?xml version="1.0" encoding="utf-8"?>
<p:tagLst xmlns:p="http://schemas.openxmlformats.org/presentationml/2006/main">
  <p:tag name="AS_UNIQUEID" val="11370"/>
  <p:tag name="KSO_WM_BEAUTIFY_FLAG" val=""/>
</p:tagLst>
</file>

<file path=ppt/tags/tag176.xml><?xml version="1.0" encoding="utf-8"?>
<p:tagLst xmlns:p="http://schemas.openxmlformats.org/presentationml/2006/main">
  <p:tag name="AS_UNIQUEID" val="11371"/>
  <p:tag name="KSO_WM_BEAUTIFY_FLAG" val=""/>
</p:tagLst>
</file>

<file path=ppt/tags/tag177.xml><?xml version="1.0" encoding="utf-8"?>
<p:tagLst xmlns:p="http://schemas.openxmlformats.org/presentationml/2006/main">
  <p:tag name="AS_UNIQUEID" val="11359"/>
  <p:tag name="KSO_WM_BEAUTIFY_FLAG" val=""/>
  <p:tag name="KSO_WM_UNIT_TABLE_BEAUTIFY" val="smartTable{fe712e48-a007-46d8-9184-860d8b7f2784}"/>
</p:tagLst>
</file>

<file path=ppt/tags/tag178.xml><?xml version="1.0" encoding="utf-8"?>
<p:tagLst xmlns:p="http://schemas.openxmlformats.org/presentationml/2006/main">
  <p:tag name="AS_UNIQUEID" val="11372"/>
</p:tagLst>
</file>

<file path=ppt/tags/tag179.xml><?xml version="1.0" encoding="utf-8"?>
<p:tagLst xmlns:p="http://schemas.openxmlformats.org/presentationml/2006/main">
  <p:tag name="AS_UNIQUEID" val="11373"/>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AS_UNIQUEID" val="11374"/>
  <p:tag name="KSO_WM_BEAUTIFY_FLAG" val=""/>
</p:tagLst>
</file>

<file path=ppt/tags/tag181.xml><?xml version="1.0" encoding="utf-8"?>
<p:tagLst xmlns:p="http://schemas.openxmlformats.org/presentationml/2006/main">
  <p:tag name="AS_UNIQUEID" val="11375"/>
  <p:tag name="KSO_WM_BEAUTIFY_FLAG" val=""/>
</p:tagLst>
</file>

<file path=ppt/tags/tag182.xml><?xml version="1.0" encoding="utf-8"?>
<p:tagLst xmlns:p="http://schemas.openxmlformats.org/presentationml/2006/main">
  <p:tag name="AS_UNIQUEID" val="2538"/>
</p:tagLst>
</file>

<file path=ppt/tags/tag183.xml><?xml version="1.0" encoding="utf-8"?>
<p:tagLst xmlns:p="http://schemas.openxmlformats.org/presentationml/2006/main">
  <p:tag name="KSO_WM_SPECIAL_SOURCE" val="bdnull"/>
</p:tagLst>
</file>

<file path=ppt/tags/tag184.xml><?xml version="1.0" encoding="utf-8"?>
<p:tagLst xmlns:p="http://schemas.openxmlformats.org/presentationml/2006/main">
  <p:tag name="AS_UNIQUEID" val="1290"/>
</p:tagLst>
</file>

<file path=ppt/tags/tag185.xml><?xml version="1.0" encoding="utf-8"?>
<p:tagLst xmlns:p="http://schemas.openxmlformats.org/presentationml/2006/main">
  <p:tag name="AS_UNIQUEID" val="1291"/>
</p:tagLst>
</file>

<file path=ppt/tags/tag186.xml><?xml version="1.0" encoding="utf-8"?>
<p:tagLst xmlns:p="http://schemas.openxmlformats.org/presentationml/2006/main">
  <p:tag name="AS_UNIQUEID" val="1292"/>
</p:tagLst>
</file>

<file path=ppt/tags/tag187.xml><?xml version="1.0" encoding="utf-8"?>
<p:tagLst xmlns:p="http://schemas.openxmlformats.org/presentationml/2006/main">
  <p:tag name="AS_UNIQUEID" val="1185"/>
  <p:tag name="KSO_WM_BEAUTIFY_FLAG" val=""/>
</p:tagLst>
</file>

<file path=ppt/tags/tag188.xml><?xml version="1.0" encoding="utf-8"?>
<p:tagLst xmlns:p="http://schemas.openxmlformats.org/presentationml/2006/main">
  <p:tag name="KSO_WM_UNIT_TABLE_BEAUTIFY" val="smartTable{ffda6649-5dd7-482e-82a1-8aaf887c7a15}"/>
</p:tagLst>
</file>

<file path=ppt/tags/tag189.xml><?xml version="1.0" encoding="utf-8"?>
<p:tagLst xmlns:p="http://schemas.openxmlformats.org/presentationml/2006/main">
  <p:tag name="KSO_WM_SPECIAL_SOURCE" val="bdnul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AS_UNIQUEID" val="1290"/>
</p:tagLst>
</file>

<file path=ppt/tags/tag191.xml><?xml version="1.0" encoding="utf-8"?>
<p:tagLst xmlns:p="http://schemas.openxmlformats.org/presentationml/2006/main">
  <p:tag name="AS_UNIQUEID" val="1291"/>
</p:tagLst>
</file>

<file path=ppt/tags/tag192.xml><?xml version="1.0" encoding="utf-8"?>
<p:tagLst xmlns:p="http://schemas.openxmlformats.org/presentationml/2006/main">
  <p:tag name="AS_UNIQUEID" val="1292"/>
</p:tagLst>
</file>

<file path=ppt/tags/tag193.xml><?xml version="1.0" encoding="utf-8"?>
<p:tagLst xmlns:p="http://schemas.openxmlformats.org/presentationml/2006/main">
  <p:tag name="AS_UNIQUEID" val="1185"/>
  <p:tag name="KSO_WM_BEAUTIFY_FLAG" val=""/>
</p:tagLst>
</file>

<file path=ppt/tags/tag194.xml><?xml version="1.0" encoding="utf-8"?>
<p:tagLst xmlns:p="http://schemas.openxmlformats.org/presentationml/2006/main">
  <p:tag name="KSO_WM_SPECIAL_SOURCE" val="bdnull"/>
</p:tagLst>
</file>

<file path=ppt/tags/tag195.xml><?xml version="1.0" encoding="utf-8"?>
<p:tagLst xmlns:p="http://schemas.openxmlformats.org/presentationml/2006/main">
  <p:tag name="AS_UNIQUEID" val="1290"/>
</p:tagLst>
</file>

<file path=ppt/tags/tag196.xml><?xml version="1.0" encoding="utf-8"?>
<p:tagLst xmlns:p="http://schemas.openxmlformats.org/presentationml/2006/main">
  <p:tag name="AS_UNIQUEID" val="1291"/>
</p:tagLst>
</file>

<file path=ppt/tags/tag197.xml><?xml version="1.0" encoding="utf-8"?>
<p:tagLst xmlns:p="http://schemas.openxmlformats.org/presentationml/2006/main">
  <p:tag name="AS_UNIQUEID" val="1292"/>
</p:tagLst>
</file>

<file path=ppt/tags/tag198.xml><?xml version="1.0" encoding="utf-8"?>
<p:tagLst xmlns:p="http://schemas.openxmlformats.org/presentationml/2006/main">
  <p:tag name="AS_UNIQUEID" val="379"/>
</p:tagLst>
</file>

<file path=ppt/tags/tag199.xml><?xml version="1.0" encoding="utf-8"?>
<p:tagLst xmlns:p="http://schemas.openxmlformats.org/presentationml/2006/main">
  <p:tag name="AS_UNIQUEID" val="38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AS_UNIQUEID" val="383"/>
</p:tagLst>
</file>

<file path=ppt/tags/tag201.xml><?xml version="1.0" encoding="utf-8"?>
<p:tagLst xmlns:p="http://schemas.openxmlformats.org/presentationml/2006/main">
  <p:tag name="KSO_WM_UNIT_TABLE_BEAUTIFY" val="smartTable{6a892c47-9f92-4fa6-bcd1-6e8d0bb14019}"/>
  <p:tag name="TABLE_ENDDRAG_ORIGIN_RECT" val="924*351"/>
  <p:tag name="TABLE_ENDDRAG_RECT" val="16*136*924*351"/>
</p:tagLst>
</file>

<file path=ppt/tags/tag202.xml><?xml version="1.0" encoding="utf-8"?>
<p:tagLst xmlns:p="http://schemas.openxmlformats.org/presentationml/2006/main">
  <p:tag name="AS_UNIQUEID" val="444"/>
  <p:tag name="KSO_WM_BEAUTIFY_FLAG" val=""/>
</p:tagLst>
</file>

<file path=ppt/tags/tag203.xml><?xml version="1.0" encoding="utf-8"?>
<p:tagLst xmlns:p="http://schemas.openxmlformats.org/presentationml/2006/main">
  <p:tag name="AS_UNIQUEID" val="374"/>
</p:tagLst>
</file>

<file path=ppt/tags/tag204.xml><?xml version="1.0" encoding="utf-8"?>
<p:tagLst xmlns:p="http://schemas.openxmlformats.org/presentationml/2006/main">
  <p:tag name="AS_UNIQUEID" val="375"/>
</p:tagLst>
</file>

<file path=ppt/tags/tag205.xml><?xml version="1.0" encoding="utf-8"?>
<p:tagLst xmlns:p="http://schemas.openxmlformats.org/presentationml/2006/main">
  <p:tag name="AS_UNIQUEID" val="376"/>
</p:tagLst>
</file>

<file path=ppt/tags/tag206.xml><?xml version="1.0" encoding="utf-8"?>
<p:tagLst xmlns:p="http://schemas.openxmlformats.org/presentationml/2006/main">
  <p:tag name="KSO_WM_UNIT_TABLE_BEAUTIFY" val="smartTable{9c8f29cb-3fc7-48aa-aaad-8503f51000bc}"/>
</p:tagLst>
</file>

<file path=ppt/tags/tag207.xml><?xml version="1.0" encoding="utf-8"?>
<p:tagLst xmlns:p="http://schemas.openxmlformats.org/presentationml/2006/main">
  <p:tag name="AS_UNIQUEID" val="374"/>
</p:tagLst>
</file>

<file path=ppt/tags/tag208.xml><?xml version="1.0" encoding="utf-8"?>
<p:tagLst xmlns:p="http://schemas.openxmlformats.org/presentationml/2006/main">
  <p:tag name="AS_UNIQUEID" val="375"/>
</p:tagLst>
</file>

<file path=ppt/tags/tag209.xml><?xml version="1.0" encoding="utf-8"?>
<p:tagLst xmlns:p="http://schemas.openxmlformats.org/presentationml/2006/main">
  <p:tag name="AS_UNIQUEID" val="376"/>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AS_UNIQUEID" val="1185"/>
  <p:tag name="KSO_WM_BEAUTIFY_FLAG" val=""/>
</p:tagLst>
</file>

<file path=ppt/tags/tag211.xml><?xml version="1.0" encoding="utf-8"?>
<p:tagLst xmlns:p="http://schemas.openxmlformats.org/presentationml/2006/main">
  <p:tag name="AS_UNIQUEID" val="374"/>
</p:tagLst>
</file>

<file path=ppt/tags/tag212.xml><?xml version="1.0" encoding="utf-8"?>
<p:tagLst xmlns:p="http://schemas.openxmlformats.org/presentationml/2006/main">
  <p:tag name="AS_UNIQUEID" val="375"/>
</p:tagLst>
</file>

<file path=ppt/tags/tag213.xml><?xml version="1.0" encoding="utf-8"?>
<p:tagLst xmlns:p="http://schemas.openxmlformats.org/presentationml/2006/main">
  <p:tag name="AS_UNIQUEID" val="376"/>
</p:tagLst>
</file>

<file path=ppt/tags/tag214.xml><?xml version="1.0" encoding="utf-8"?>
<p:tagLst xmlns:p="http://schemas.openxmlformats.org/presentationml/2006/main">
  <p:tag name="AS_UNIQUEID" val="374"/>
</p:tagLst>
</file>

<file path=ppt/tags/tag215.xml><?xml version="1.0" encoding="utf-8"?>
<p:tagLst xmlns:p="http://schemas.openxmlformats.org/presentationml/2006/main">
  <p:tag name="AS_UNIQUEID" val="375"/>
</p:tagLst>
</file>

<file path=ppt/tags/tag216.xml><?xml version="1.0" encoding="utf-8"?>
<p:tagLst xmlns:p="http://schemas.openxmlformats.org/presentationml/2006/main">
  <p:tag name="AS_UNIQUEID" val="376"/>
</p:tagLst>
</file>

<file path=ppt/tags/tag217.xml><?xml version="1.0" encoding="utf-8"?>
<p:tagLst xmlns:p="http://schemas.openxmlformats.org/presentationml/2006/main">
  <p:tag name="AS_UNIQUEID" val="3090"/>
  <p:tag name="KSO_WM_BEAUTIFY_FLAG" val=""/>
</p:tagLst>
</file>

<file path=ppt/tags/tag218.xml><?xml version="1.0" encoding="utf-8"?>
<p:tagLst xmlns:p="http://schemas.openxmlformats.org/presentationml/2006/main">
  <p:tag name="AS_UNIQUEID" val="3091"/>
</p:tagLst>
</file>

<file path=ppt/tags/tag219.xml><?xml version="1.0" encoding="utf-8"?>
<p:tagLst xmlns:p="http://schemas.openxmlformats.org/presentationml/2006/main">
  <p:tag name="AS_UNIQUEID" val="3092"/>
  <p:tag name="KSO_WM_BEAUTIFY_FLAG" val=""/>
</p:tagLst>
</file>

<file path=ppt/tags/tag22.xml><?xml version="1.0" encoding="utf-8"?>
<p:tagLst xmlns:p="http://schemas.openxmlformats.org/presentationml/2006/main">
  <p:tag name="AS_UNIQUEID" val="1185"/>
  <p:tag name="KSO_WM_BEAUTIFY_FLAG" val=""/>
</p:tagLst>
</file>

<file path=ppt/tags/tag220.xml><?xml version="1.0" encoding="utf-8"?>
<p:tagLst xmlns:p="http://schemas.openxmlformats.org/presentationml/2006/main">
  <p:tag name="AS_UNIQUEID" val="3093"/>
</p:tagLst>
</file>

<file path=ppt/tags/tag221.xml><?xml version="1.0" encoding="utf-8"?>
<p:tagLst xmlns:p="http://schemas.openxmlformats.org/presentationml/2006/main">
  <p:tag name="AS_UNIQUEID" val="3094"/>
  <p:tag name="KSO_WM_BEAUTIFY_FLAG" val=""/>
</p:tagLst>
</file>

<file path=ppt/tags/tag222.xml><?xml version="1.0" encoding="utf-8"?>
<p:tagLst xmlns:p="http://schemas.openxmlformats.org/presentationml/2006/main">
  <p:tag name="AS_UNIQUEID" val="3095"/>
  <p:tag name="KSO_WM_BEAUTIFY_FLAG" val=""/>
</p:tagLst>
</file>

<file path=ppt/tags/tag223.xml><?xml version="1.0" encoding="utf-8"?>
<p:tagLst xmlns:p="http://schemas.openxmlformats.org/presentationml/2006/main">
  <p:tag name="AS_UNIQUEID" val="3096"/>
  <p:tag name="KSO_WM_BEAUTIFY_FLAG" val=""/>
</p:tagLst>
</file>

<file path=ppt/tags/tag224.xml><?xml version="1.0" encoding="utf-8"?>
<p:tagLst xmlns:p="http://schemas.openxmlformats.org/presentationml/2006/main">
  <p:tag name="AS_UNIQUEID" val="3097"/>
  <p:tag name="KSO_WM_BEAUTIFY_FLAG" val=""/>
</p:tagLst>
</file>

<file path=ppt/tags/tag225.xml><?xml version="1.0" encoding="utf-8"?>
<p:tagLst xmlns:p="http://schemas.openxmlformats.org/presentationml/2006/main">
  <p:tag name="AS_UNIQUEID" val="3098"/>
  <p:tag name="KSO_WM_BEAUTIFY_FLAG" val=""/>
</p:tagLst>
</file>

<file path=ppt/tags/tag226.xml><?xml version="1.0" encoding="utf-8"?>
<p:tagLst xmlns:p="http://schemas.openxmlformats.org/presentationml/2006/main">
  <p:tag name="AS_UNIQUEID" val="3099"/>
</p:tagLst>
</file>

<file path=ppt/tags/tag227.xml><?xml version="1.0" encoding="utf-8"?>
<p:tagLst xmlns:p="http://schemas.openxmlformats.org/presentationml/2006/main">
  <p:tag name="AS_UNIQUEID" val="3100"/>
  <p:tag name="KSO_WM_BEAUTIFY_FLAG" val=""/>
</p:tagLst>
</file>

<file path=ppt/tags/tag228.xml><?xml version="1.0" encoding="utf-8"?>
<p:tagLst xmlns:p="http://schemas.openxmlformats.org/presentationml/2006/main">
  <p:tag name="AS_UNIQUEID" val="3101"/>
</p:tagLst>
</file>

<file path=ppt/tags/tag229.xml><?xml version="1.0" encoding="utf-8"?>
<p:tagLst xmlns:p="http://schemas.openxmlformats.org/presentationml/2006/main">
  <p:tag name="AS_UNIQUEID" val="3102"/>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AS_UNIQUEID" val="3103"/>
  <p:tag name="KSO_WM_BEAUTIFY_FLAG" val=""/>
</p:tagLst>
</file>

<file path=ppt/tags/tag231.xml><?xml version="1.0" encoding="utf-8"?>
<p:tagLst xmlns:p="http://schemas.openxmlformats.org/presentationml/2006/main">
  <p:tag name="AS_UNIQUEID" val="3104"/>
</p:tagLst>
</file>

<file path=ppt/tags/tag232.xml><?xml version="1.0" encoding="utf-8"?>
<p:tagLst xmlns:p="http://schemas.openxmlformats.org/presentationml/2006/main">
  <p:tag name="AS_UNIQUEID" val="3105"/>
  <p:tag name="KSO_WM_BEAUTIFY_FLAG" val=""/>
</p:tagLst>
</file>

<file path=ppt/tags/tag233.xml><?xml version="1.0" encoding="utf-8"?>
<p:tagLst xmlns:p="http://schemas.openxmlformats.org/presentationml/2006/main">
  <p:tag name="AS_UNIQUEID" val="3106"/>
  <p:tag name="KSO_WM_BEAUTIFY_FLAG" val=""/>
</p:tagLst>
</file>

<file path=ppt/tags/tag234.xml><?xml version="1.0" encoding="utf-8"?>
<p:tagLst xmlns:p="http://schemas.openxmlformats.org/presentationml/2006/main">
  <p:tag name="AS_UNIQUEID" val="3107"/>
  <p:tag name="KSO_WM_BEAUTIFY_FLAG" val=""/>
</p:tagLst>
</file>

<file path=ppt/tags/tag235.xml><?xml version="1.0" encoding="utf-8"?>
<p:tagLst xmlns:p="http://schemas.openxmlformats.org/presentationml/2006/main">
  <p:tag name="AS_UNIQUEID" val="3108"/>
  <p:tag name="KSO_WM_BEAUTIFY_FLAG" val=""/>
</p:tagLst>
</file>

<file path=ppt/tags/tag236.xml><?xml version="1.0" encoding="utf-8"?>
<p:tagLst xmlns:p="http://schemas.openxmlformats.org/presentationml/2006/main">
  <p:tag name="AS_UNIQUEID" val="3109"/>
  <p:tag name="KSO_WM_BEAUTIFY_FLAG" val=""/>
</p:tagLst>
</file>

<file path=ppt/tags/tag237.xml><?xml version="1.0" encoding="utf-8"?>
<p:tagLst xmlns:p="http://schemas.openxmlformats.org/presentationml/2006/main">
  <p:tag name="AS_UNIQUEID" val="3110"/>
  <p:tag name="KSO_WM_BEAUTIFY_FLAG" val=""/>
</p:tagLst>
</file>

<file path=ppt/tags/tag238.xml><?xml version="1.0" encoding="utf-8"?>
<p:tagLst xmlns:p="http://schemas.openxmlformats.org/presentationml/2006/main">
  <p:tag name="AS_UNIQUEID" val="3112"/>
  <p:tag name="KSO_WM_BEAUTIFY_FLAG" val=""/>
</p:tagLst>
</file>

<file path=ppt/tags/tag239.xml><?xml version="1.0" encoding="utf-8"?>
<p:tagLst xmlns:p="http://schemas.openxmlformats.org/presentationml/2006/main">
  <p:tag name="AS_UNIQUEID" val="3113"/>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AS_UNIQUEID" val="3115"/>
  <p:tag name="KSO_WM_BEAUTIFY_FLAG" val=""/>
</p:tagLst>
</file>

<file path=ppt/tags/tag241.xml><?xml version="1.0" encoding="utf-8"?>
<p:tagLst xmlns:p="http://schemas.openxmlformats.org/presentationml/2006/main">
  <p:tag name="AS_UNIQUEID" val="3116"/>
  <p:tag name="KSO_WM_BEAUTIFY_FLAG" val=""/>
</p:tagLst>
</file>

<file path=ppt/tags/tag242.xml><?xml version="1.0" encoding="utf-8"?>
<p:tagLst xmlns:p="http://schemas.openxmlformats.org/presentationml/2006/main">
  <p:tag name="AS_UNIQUEID" val="3117"/>
  <p:tag name="KSO_WM_BEAUTIFY_FLAG" val=""/>
</p:tagLst>
</file>

<file path=ppt/tags/tag243.xml><?xml version="1.0" encoding="utf-8"?>
<p:tagLst xmlns:p="http://schemas.openxmlformats.org/presentationml/2006/main">
  <p:tag name="AS_UNIQUEID" val="3118"/>
</p:tagLst>
</file>

<file path=ppt/tags/tag244.xml><?xml version="1.0" encoding="utf-8"?>
<p:tagLst xmlns:p="http://schemas.openxmlformats.org/presentationml/2006/main">
  <p:tag name="AS_UNIQUEID" val="3119"/>
  <p:tag name="KSO_WM_BEAUTIFY_FLAG" val=""/>
</p:tagLst>
</file>

<file path=ppt/tags/tag245.xml><?xml version="1.0" encoding="utf-8"?>
<p:tagLst xmlns:p="http://schemas.openxmlformats.org/presentationml/2006/main">
  <p:tag name="AS_UNIQUEID" val="3120"/>
  <p:tag name="KSO_WM_BEAUTIFY_FLAG" val=""/>
</p:tagLst>
</file>

<file path=ppt/tags/tag246.xml><?xml version="1.0" encoding="utf-8"?>
<p:tagLst xmlns:p="http://schemas.openxmlformats.org/presentationml/2006/main">
  <p:tag name="AS_UNIQUEID" val="3370"/>
  <p:tag name="KSO_WM_BEAUTIFY_FLAG" val=""/>
</p:tagLst>
</file>

<file path=ppt/tags/tag247.xml><?xml version="1.0" encoding="utf-8"?>
<p:tagLst xmlns:p="http://schemas.openxmlformats.org/presentationml/2006/main">
  <p:tag name="AS_UNIQUEID" val="3111"/>
  <p:tag name="KSO_WM_BEAUTIFY_FLAG" val=""/>
</p:tagLst>
</file>

<file path=ppt/tags/tag248.xml><?xml version="1.0" encoding="utf-8"?>
<p:tagLst xmlns:p="http://schemas.openxmlformats.org/presentationml/2006/main">
  <p:tag name="AS_UNIQUEID" val="2418"/>
</p:tagLst>
</file>

<file path=ppt/tags/tag249.xml><?xml version="1.0" encoding="utf-8"?>
<p:tagLst xmlns:p="http://schemas.openxmlformats.org/presentationml/2006/main">
  <p:tag name="AS_UNIQUEID" val="2418"/>
</p:tagLst>
</file>

<file path=ppt/tags/tag25.xml><?xml version="1.0" encoding="utf-8"?>
<p:tagLst xmlns:p="http://schemas.openxmlformats.org/presentationml/2006/main">
  <p:tag name="AS_UNIQUEID" val="1185"/>
  <p:tag name="KSO_WM_BEAUTIFY_FLAG" val=""/>
</p:tagLst>
</file>

<file path=ppt/tags/tag250.xml><?xml version="1.0" encoding="utf-8"?>
<p:tagLst xmlns:p="http://schemas.openxmlformats.org/presentationml/2006/main">
  <p:tag name="AS_UNIQUEID" val="374"/>
</p:tagLst>
</file>

<file path=ppt/tags/tag251.xml><?xml version="1.0" encoding="utf-8"?>
<p:tagLst xmlns:p="http://schemas.openxmlformats.org/presentationml/2006/main">
  <p:tag name="AS_UNIQUEID" val="375"/>
</p:tagLst>
</file>

<file path=ppt/tags/tag252.xml><?xml version="1.0" encoding="utf-8"?>
<p:tagLst xmlns:p="http://schemas.openxmlformats.org/presentationml/2006/main">
  <p:tag name="AS_UNIQUEID" val="376"/>
</p:tagLst>
</file>

<file path=ppt/tags/tag253.xml><?xml version="1.0" encoding="utf-8"?>
<p:tagLst xmlns:p="http://schemas.openxmlformats.org/presentationml/2006/main">
  <p:tag name="AS_UNIQUEID" val="2418"/>
</p:tagLst>
</file>

<file path=ppt/tags/tag254.xml><?xml version="1.0" encoding="utf-8"?>
<p:tagLst xmlns:p="http://schemas.openxmlformats.org/presentationml/2006/main">
  <p:tag name="AS_UNIQUEID" val="2418"/>
</p:tagLst>
</file>

<file path=ppt/tags/tag255.xml><?xml version="1.0" encoding="utf-8"?>
<p:tagLst xmlns:p="http://schemas.openxmlformats.org/presentationml/2006/main">
  <p:tag name="AS_UNIQUEID" val="2418"/>
</p:tagLst>
</file>

<file path=ppt/tags/tag256.xml><?xml version="1.0" encoding="utf-8"?>
<p:tagLst xmlns:p="http://schemas.openxmlformats.org/presentationml/2006/main">
  <p:tag name="AS_UNIQUEID" val="2418"/>
</p:tagLst>
</file>

<file path=ppt/tags/tag257.xml><?xml version="1.0" encoding="utf-8"?>
<p:tagLst xmlns:p="http://schemas.openxmlformats.org/presentationml/2006/main">
  <p:tag name="AS_UNIQUEID" val="374"/>
</p:tagLst>
</file>

<file path=ppt/tags/tag258.xml><?xml version="1.0" encoding="utf-8"?>
<p:tagLst xmlns:p="http://schemas.openxmlformats.org/presentationml/2006/main">
  <p:tag name="AS_UNIQUEID" val="375"/>
</p:tagLst>
</file>

<file path=ppt/tags/tag259.xml><?xml version="1.0" encoding="utf-8"?>
<p:tagLst xmlns:p="http://schemas.openxmlformats.org/presentationml/2006/main">
  <p:tag name="AS_UNIQUEID" val="376"/>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AS_UNIQUEID" val="2413"/>
</p:tagLst>
</file>

<file path=ppt/tags/tag261.xml><?xml version="1.0" encoding="utf-8"?>
<p:tagLst xmlns:p="http://schemas.openxmlformats.org/presentationml/2006/main">
  <p:tag name="AS_UNIQUEID" val="2413"/>
</p:tagLst>
</file>

<file path=ppt/tags/tag262.xml><?xml version="1.0" encoding="utf-8"?>
<p:tagLst xmlns:p="http://schemas.openxmlformats.org/presentationml/2006/main">
  <p:tag name="AS_UNIQUEID" val="2413"/>
</p:tagLst>
</file>

<file path=ppt/tags/tag263.xml><?xml version="1.0" encoding="utf-8"?>
<p:tagLst xmlns:p="http://schemas.openxmlformats.org/presentationml/2006/main">
  <p:tag name="AS_UNIQUEID" val="2413"/>
</p:tagLst>
</file>

<file path=ppt/tags/tag264.xml><?xml version="1.0" encoding="utf-8"?>
<p:tagLst xmlns:p="http://schemas.openxmlformats.org/presentationml/2006/main">
  <p:tag name="AS_UNIQUEID" val="4072"/>
  <p:tag name="KSO_WM_BEAUTIFY_FLAG" val=""/>
</p:tagLst>
</file>

<file path=ppt/tags/tag265.xml><?xml version="1.0" encoding="utf-8"?>
<p:tagLst xmlns:p="http://schemas.openxmlformats.org/presentationml/2006/main">
  <p:tag name="AS_UNIQUEID" val="374"/>
</p:tagLst>
</file>

<file path=ppt/tags/tag266.xml><?xml version="1.0" encoding="utf-8"?>
<p:tagLst xmlns:p="http://schemas.openxmlformats.org/presentationml/2006/main">
  <p:tag name="AS_UNIQUEID" val="375"/>
</p:tagLst>
</file>

<file path=ppt/tags/tag267.xml><?xml version="1.0" encoding="utf-8"?>
<p:tagLst xmlns:p="http://schemas.openxmlformats.org/presentationml/2006/main">
  <p:tag name="AS_UNIQUEID" val="376"/>
</p:tagLst>
</file>

<file path=ppt/tags/tag268.xml><?xml version="1.0" encoding="utf-8"?>
<p:tagLst xmlns:p="http://schemas.openxmlformats.org/presentationml/2006/main">
  <p:tag name="AS_UNIQUEID" val="2418"/>
</p:tagLst>
</file>

<file path=ppt/tags/tag269.xml><?xml version="1.0" encoding="utf-8"?>
<p:tagLst xmlns:p="http://schemas.openxmlformats.org/presentationml/2006/main">
  <p:tag name="AS_UNIQUEID" val="2418"/>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AS_UNIQUEID" val="2418"/>
</p:tagLst>
</file>

<file path=ppt/tags/tag271.xml><?xml version="1.0" encoding="utf-8"?>
<p:tagLst xmlns:p="http://schemas.openxmlformats.org/presentationml/2006/main">
  <p:tag name="AS_UNIQUEID" val="2418"/>
</p:tagLst>
</file>

<file path=ppt/tags/tag272.xml><?xml version="1.0" encoding="utf-8"?>
<p:tagLst xmlns:p="http://schemas.openxmlformats.org/presentationml/2006/main">
  <p:tag name="AS_UNIQUEID" val="2418"/>
</p:tagLst>
</file>

<file path=ppt/tags/tag273.xml><?xml version="1.0" encoding="utf-8"?>
<p:tagLst xmlns:p="http://schemas.openxmlformats.org/presentationml/2006/main">
  <p:tag name="AS_UNIQUEID" val="2418"/>
</p:tagLst>
</file>

<file path=ppt/tags/tag274.xml><?xml version="1.0" encoding="utf-8"?>
<p:tagLst xmlns:p="http://schemas.openxmlformats.org/presentationml/2006/main">
  <p:tag name="AS_UNIQUEID" val="2418"/>
</p:tagLst>
</file>

<file path=ppt/tags/tag275.xml><?xml version="1.0" encoding="utf-8"?>
<p:tagLst xmlns:p="http://schemas.openxmlformats.org/presentationml/2006/main">
  <p:tag name="AS_UNIQUEID" val="2418"/>
</p:tagLst>
</file>

<file path=ppt/tags/tag276.xml><?xml version="1.0" encoding="utf-8"?>
<p:tagLst xmlns:p="http://schemas.openxmlformats.org/presentationml/2006/main">
  <p:tag name="AS_UNIQUEID" val="2418"/>
</p:tagLst>
</file>

<file path=ppt/tags/tag277.xml><?xml version="1.0" encoding="utf-8"?>
<p:tagLst xmlns:p="http://schemas.openxmlformats.org/presentationml/2006/main">
  <p:tag name="AS_UNIQUEID" val="2418"/>
</p:tagLst>
</file>

<file path=ppt/tags/tag278.xml><?xml version="1.0" encoding="utf-8"?>
<p:tagLst xmlns:p="http://schemas.openxmlformats.org/presentationml/2006/main">
  <p:tag name="AS_UNIQUEID" val="2418"/>
</p:tagLst>
</file>

<file path=ppt/tags/tag279.xml><?xml version="1.0" encoding="utf-8"?>
<p:tagLst xmlns:p="http://schemas.openxmlformats.org/presentationml/2006/main">
  <p:tag name="KSO_WM_SPECIAL_SOURCE" val="bdnull"/>
</p:tagLst>
</file>

<file path=ppt/tags/tag28.xml><?xml version="1.0" encoding="utf-8"?>
<p:tagLst xmlns:p="http://schemas.openxmlformats.org/presentationml/2006/main">
  <p:tag name="AS_UNIQUEID" val="1185"/>
  <p:tag name="KSO_WM_BEAUTIFY_FLAG" val=""/>
</p:tagLst>
</file>

<file path=ppt/tags/tag280.xml><?xml version="1.0" encoding="utf-8"?>
<p:tagLst xmlns:p="http://schemas.openxmlformats.org/presentationml/2006/main">
  <p:tag name="KSO_WM_UNIT_TABLE_BEAUTIFY" val="smartTable{79b7b804-a93c-4d7e-abc6-c61da53ef58c}"/>
  <p:tag name="TABLE_EMPHASIZE_COLOR" val="11758176"/>
  <p:tag name="TABLE_SKINIDX" val="1"/>
  <p:tag name="TABLE_COLORIDX" val="22"/>
  <p:tag name="TABLE_COLOR_RGB" val="0x000000*0xFFFFFF*0x212121*0xFFFFFF*0xB36A60*0xB97A39*0xA68CAB*0x5E7E90*0xACA185*0x6E7653"/>
  <p:tag name="TABLE_ENDDRAG_ORIGIN_RECT" val="705*141"/>
  <p:tag name="TABLE_ENDDRAG_RECT" val="47*233*705*141"/>
</p:tagLst>
</file>

<file path=ppt/tags/tag281.xml><?xml version="1.0" encoding="utf-8"?>
<p:tagLst xmlns:p="http://schemas.openxmlformats.org/presentationml/2006/main">
  <p:tag name="AS_UNIQUEID" val="487"/>
  <p:tag name="KSO_WM_BEAUTIFY_FLAG" val=""/>
</p:tagLst>
</file>

<file path=ppt/tags/tag282.xml><?xml version="1.0" encoding="utf-8"?>
<p:tagLst xmlns:p="http://schemas.openxmlformats.org/presentationml/2006/main">
  <p:tag name="AS_UNIQUEID" val="490"/>
  <p:tag name="KSO_WM_BEAUTIFY_FLAG" val=""/>
</p:tagLst>
</file>

<file path=ppt/tags/tag283.xml><?xml version="1.0" encoding="utf-8"?>
<p:tagLst xmlns:p="http://schemas.openxmlformats.org/presentationml/2006/main">
  <p:tag name="COMMONDATA" val="eyJoZGlkIjoiM2U4YTQ4NGZjZGI1ZTdhNzIzYmNmNDRkZGU5MmI4ODIifQ=="/>
  <p:tag name="KSO_WPP_MARK_KEY" val="3a5f311e-f7f9-41e5-b799-f34613bd13a0"/>
  <p:tag name="commondata" val="eyJoZGlkIjoiMDc0YmVkNzIyYTUyMGViMjlkZjRjOWNkOGFjNWZiMmUifQ=="/>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AS_UNIQUEID" val="1185"/>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AS_UNIQUEID" val="315"/>
</p:tagLst>
</file>

<file path=ppt/tags/tag35.xml><?xml version="1.0" encoding="utf-8"?>
<p:tagLst xmlns:p="http://schemas.openxmlformats.org/presentationml/2006/main">
  <p:tag name="AS_UNIQUEID" val="316"/>
</p:tagLst>
</file>

<file path=ppt/tags/tag36.xml><?xml version="1.0" encoding="utf-8"?>
<p:tagLst xmlns:p="http://schemas.openxmlformats.org/presentationml/2006/main">
  <p:tag name="AS_UNIQUEID" val="317"/>
</p:tagLst>
</file>

<file path=ppt/tags/tag37.xml><?xml version="1.0" encoding="utf-8"?>
<p:tagLst xmlns:p="http://schemas.openxmlformats.org/presentationml/2006/main">
  <p:tag name="AS_UNIQUEID" val="318"/>
</p:tagLst>
</file>

<file path=ppt/tags/tag38.xml><?xml version="1.0" encoding="utf-8"?>
<p:tagLst xmlns:p="http://schemas.openxmlformats.org/presentationml/2006/main">
  <p:tag name="AS_UNIQUEID" val="319"/>
</p:tagLst>
</file>

<file path=ppt/tags/tag39.xml><?xml version="1.0" encoding="utf-8"?>
<p:tagLst xmlns:p="http://schemas.openxmlformats.org/presentationml/2006/main">
  <p:tag name="AS_UNIQUEID" val="320"/>
</p:tagLst>
</file>

<file path=ppt/tags/tag4.xml><?xml version="1.0" encoding="utf-8"?>
<p:tagLst xmlns:p="http://schemas.openxmlformats.org/presentationml/2006/main">
  <p:tag name="AS_UNIQUEID" val="1185"/>
  <p:tag name="KSO_WM_BEAUTIFY_FLAG" val=""/>
</p:tagLst>
</file>

<file path=ppt/tags/tag40.xml><?xml version="1.0" encoding="utf-8"?>
<p:tagLst xmlns:p="http://schemas.openxmlformats.org/presentationml/2006/main">
  <p:tag name="AS_UNIQUEID" val="321"/>
</p:tagLst>
</file>

<file path=ppt/tags/tag41.xml><?xml version="1.0" encoding="utf-8"?>
<p:tagLst xmlns:p="http://schemas.openxmlformats.org/presentationml/2006/main">
  <p:tag name="AS_UNIQUEID" val="322"/>
</p:tagLst>
</file>

<file path=ppt/tags/tag42.xml><?xml version="1.0" encoding="utf-8"?>
<p:tagLst xmlns:p="http://schemas.openxmlformats.org/presentationml/2006/main">
  <p:tag name="AS_UNIQUEID" val="323"/>
</p:tagLst>
</file>

<file path=ppt/tags/tag43.xml><?xml version="1.0" encoding="utf-8"?>
<p:tagLst xmlns:p="http://schemas.openxmlformats.org/presentationml/2006/main">
  <p:tag name="AS_UNIQUEID" val="324"/>
</p:tagLst>
</file>

<file path=ppt/tags/tag44.xml><?xml version="1.0" encoding="utf-8"?>
<p:tagLst xmlns:p="http://schemas.openxmlformats.org/presentationml/2006/main">
  <p:tag name="AS_UNIQUEID" val="325"/>
</p:tagLst>
</file>

<file path=ppt/tags/tag45.xml><?xml version="1.0" encoding="utf-8"?>
<p:tagLst xmlns:p="http://schemas.openxmlformats.org/presentationml/2006/main">
  <p:tag name="AS_UNIQUEID" val="326"/>
</p:tagLst>
</file>

<file path=ppt/tags/tag46.xml><?xml version="1.0" encoding="utf-8"?>
<p:tagLst xmlns:p="http://schemas.openxmlformats.org/presentationml/2006/main">
  <p:tag name="AS_UNIQUEID" val="327"/>
</p:tagLst>
</file>

<file path=ppt/tags/tag47.xml><?xml version="1.0" encoding="utf-8"?>
<p:tagLst xmlns:p="http://schemas.openxmlformats.org/presentationml/2006/main">
  <p:tag name="AS_UNIQUEID" val="328"/>
</p:tagLst>
</file>

<file path=ppt/tags/tag48.xml><?xml version="1.0" encoding="utf-8"?>
<p:tagLst xmlns:p="http://schemas.openxmlformats.org/presentationml/2006/main">
  <p:tag name="AS_UNIQUEID" val="329"/>
</p:tagLst>
</file>

<file path=ppt/tags/tag49.xml><?xml version="1.0" encoding="utf-8"?>
<p:tagLst xmlns:p="http://schemas.openxmlformats.org/presentationml/2006/main">
  <p:tag name="AS_UNIQUEID" val="330"/>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AS_UNIQUEID" val="331"/>
</p:tagLst>
</file>

<file path=ppt/tags/tag51.xml><?xml version="1.0" encoding="utf-8"?>
<p:tagLst xmlns:p="http://schemas.openxmlformats.org/presentationml/2006/main">
  <p:tag name="AS_UNIQUEID" val="332"/>
</p:tagLst>
</file>

<file path=ppt/tags/tag52.xml><?xml version="1.0" encoding="utf-8"?>
<p:tagLst xmlns:p="http://schemas.openxmlformats.org/presentationml/2006/main">
  <p:tag name="AS_UNIQUEID" val="333"/>
</p:tagLst>
</file>

<file path=ppt/tags/tag53.xml><?xml version="1.0" encoding="utf-8"?>
<p:tagLst xmlns:p="http://schemas.openxmlformats.org/presentationml/2006/main">
  <p:tag name="AS_UNIQUEID" val="334"/>
</p:tagLst>
</file>

<file path=ppt/tags/tag54.xml><?xml version="1.0" encoding="utf-8"?>
<p:tagLst xmlns:p="http://schemas.openxmlformats.org/presentationml/2006/main">
  <p:tag name="AS_UNIQUEID" val="335"/>
</p:tagLst>
</file>

<file path=ppt/tags/tag55.xml><?xml version="1.0" encoding="utf-8"?>
<p:tagLst xmlns:p="http://schemas.openxmlformats.org/presentationml/2006/main">
  <p:tag name="AS_UNIQUEID" val="336"/>
</p:tagLst>
</file>

<file path=ppt/tags/tag56.xml><?xml version="1.0" encoding="utf-8"?>
<p:tagLst xmlns:p="http://schemas.openxmlformats.org/presentationml/2006/main">
  <p:tag name="KSO_WM_TEMPLATE_CATEGORY" val="custom"/>
  <p:tag name="KSO_WM_TEMPLATE_INDEX" val="20204976"/>
</p:tagLst>
</file>

<file path=ppt/tags/tag57.xml><?xml version="1.0" encoding="utf-8"?>
<p:tagLst xmlns:p="http://schemas.openxmlformats.org/presentationml/2006/main">
  <p:tag name="AS_UNIQUEID" val="312"/>
</p:tagLst>
</file>

<file path=ppt/tags/tag58.xml><?xml version="1.0" encoding="utf-8"?>
<p:tagLst xmlns:p="http://schemas.openxmlformats.org/presentationml/2006/main">
  <p:tag name="AS_UNIQUEID" val="313"/>
</p:tagLst>
</file>

<file path=ppt/tags/tag59.xml><?xml version="1.0" encoding="utf-8"?>
<p:tagLst xmlns:p="http://schemas.openxmlformats.org/presentationml/2006/main">
  <p:tag name="AS_UNIQUEID" val="339"/>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AS_UNIQUEID" val="340"/>
</p:tagLst>
</file>

<file path=ppt/tags/tag61.xml><?xml version="1.0" encoding="utf-8"?>
<p:tagLst xmlns:p="http://schemas.openxmlformats.org/presentationml/2006/main">
  <p:tag name="KSO_WM_TEMPLATE_CATEGORY" val="custom"/>
  <p:tag name="KSO_WM_TEMPLATE_INDEX" val="20204976"/>
</p:tagLst>
</file>

<file path=ppt/tags/tag62.xml><?xml version="1.0" encoding="utf-8"?>
<p:tagLst xmlns:p="http://schemas.openxmlformats.org/presentationml/2006/main">
  <p:tag name="AS_UNIQUEID" val="341"/>
  <p:tag name="PA" val="v5.2.9"/>
</p:tagLst>
</file>

<file path=ppt/tags/tag63.xml><?xml version="1.0" encoding="utf-8"?>
<p:tagLst xmlns:p="http://schemas.openxmlformats.org/presentationml/2006/main">
  <p:tag name="KSO_WM_TEMPLATE_CATEGORY" val="custom"/>
  <p:tag name="KSO_WM_TEMPLATE_INDEX" val="20204976"/>
</p:tagLst>
</file>

<file path=ppt/tags/tag64.xml><?xml version="1.0" encoding="utf-8"?>
<p:tagLst xmlns:p="http://schemas.openxmlformats.org/presentationml/2006/main">
  <p:tag name="AS_UNIQUEID" val="129"/>
</p:tagLst>
</file>

<file path=ppt/tags/tag65.xml><?xml version="1.0" encoding="utf-8"?>
<p:tagLst xmlns:p="http://schemas.openxmlformats.org/presentationml/2006/main">
  <p:tag name="AS_UNIQUEID" val="4774"/>
  <p:tag name="KSO_WM_BEAUTIFY_FLAG" val=""/>
  <p:tag name="KSO_WM_TAG_VERSION" val="1.0"/>
  <p:tag name="KSO_WM_TEMPLATE_CATEGORY" val="custom"/>
  <p:tag name="KSO_WM_TEMPLATE_INDEX" val="20207618"/>
  <p:tag name="KSO_WM_UNIT_COMPATIBLE" val="0"/>
  <p:tag name="KSO_WM_UNIT_DIAGRAM_ISNUMVISUAL" val="0"/>
  <p:tag name="KSO_WM_UNIT_DIAGRAM_ISREFERUNIT" val="0"/>
  <p:tag name="KSO_WM_UNIT_HIGHLIGHT" val="0"/>
  <p:tag name="KSO_WM_UNIT_ID" val="custom20207618_1*b*1"/>
  <p:tag name="KSO_WM_UNIT_INDEX" val="1"/>
  <p:tag name="KSO_WM_UNIT_ISCONTENTSTITLE" val="0"/>
  <p:tag name="KSO_WM_UNIT_ISNUMDGMTITLE" val="0"/>
  <p:tag name="KSO_WM_UNIT_LAYERLEVEL" val="1"/>
  <p:tag name="KSO_WM_UNIT_NOCLEAR" val="0"/>
  <p:tag name="KSO_WM_UNIT_PRESET_TEXT" val="攻坚克难赢未来——实现中华民族伟大复兴的中国梦!"/>
  <p:tag name="KSO_WM_UNIT_TEXT_FILL_FORE_SCHEMECOLOR_INDEX" val="14"/>
  <p:tag name="KSO_WM_UNIT_TEXT_FILL_FORE_SCHEMECOLOR_INDEX_BRIGHTNESS" val="0"/>
  <p:tag name="KSO_WM_UNIT_TEXT_FILL_TYPE" val="1"/>
  <p:tag name="KSO_WM_UNIT_TYPE" val="b"/>
  <p:tag name="KSO_WM_UNIT_VALUE" val="36"/>
</p:tagLst>
</file>

<file path=ppt/tags/tag66.xml><?xml version="1.0" encoding="utf-8"?>
<p:tagLst xmlns:p="http://schemas.openxmlformats.org/presentationml/2006/main">
  <p:tag name="KSO_WM_BEAUTIFY_FLAG" val="#wm#"/>
  <p:tag name="KSO_WM_TEMPLATE_CATEGORY" val="custom"/>
  <p:tag name="KSO_WM_TEMPLATE_INDEX" val="20207618"/>
</p:tagLst>
</file>

<file path=ppt/tags/tag67.xml><?xml version="1.0" encoding="utf-8"?>
<p:tagLst xmlns:p="http://schemas.openxmlformats.org/presentationml/2006/main">
  <p:tag name="KSO_WM_UNIT_PLACING_PICTURE_USER_VIEWPORT" val="{&quot;height&quot;:9435,&quot;width&quot;:15000}"/>
</p:tagLst>
</file>

<file path=ppt/tags/tag68.xml><?xml version="1.0" encoding="utf-8"?>
<p:tagLst xmlns:p="http://schemas.openxmlformats.org/presentationml/2006/main">
  <p:tag name="AS_UNIQUEID" val="1185"/>
  <p:tag name="KSO_WM_BEAUTIFY_FLAG" val=""/>
</p:tagLst>
</file>

<file path=ppt/tags/tag69.xml><?xml version="1.0" encoding="utf-8"?>
<p:tagLst xmlns:p="http://schemas.openxmlformats.org/presentationml/2006/main">
  <p:tag name="AS_UNIQUEID" val="444"/>
  <p:tag name="KSO_WM_BEAUTIFY_FLAG" val=""/>
</p:tagLst>
</file>

<file path=ppt/tags/tag7.xml><?xml version="1.0" encoding="utf-8"?>
<p:tagLst xmlns:p="http://schemas.openxmlformats.org/presentationml/2006/main">
  <p:tag name="AS_UNIQUEID" val="1185"/>
  <p:tag name="KSO_WM_BEAUTIFY_FLAG" val=""/>
</p:tagLst>
</file>

<file path=ppt/tags/tag70.xml><?xml version="1.0" encoding="utf-8"?>
<p:tagLst xmlns:p="http://schemas.openxmlformats.org/presentationml/2006/main">
  <p:tag name="AS_UNIQUEID" val="12901"/>
  <p:tag name="KSO_WM_BEAUTIFY_FLAG" val=""/>
</p:tagLst>
</file>

<file path=ppt/tags/tag71.xml><?xml version="1.0" encoding="utf-8"?>
<p:tagLst xmlns:p="http://schemas.openxmlformats.org/presentationml/2006/main">
  <p:tag name="AS_UNIQUEID" val="12904"/>
</p:tagLst>
</file>

<file path=ppt/tags/tag72.xml><?xml version="1.0" encoding="utf-8"?>
<p:tagLst xmlns:p="http://schemas.openxmlformats.org/presentationml/2006/main">
  <p:tag name="AS_UNIQUEID" val="12902"/>
  <p:tag name="KSO_WM_BEAUTIFY_FLAG" val=""/>
</p:tagLst>
</file>

<file path=ppt/tags/tag73.xml><?xml version="1.0" encoding="utf-8"?>
<p:tagLst xmlns:p="http://schemas.openxmlformats.org/presentationml/2006/main">
  <p:tag name="AS_UNIQUEID" val="12903"/>
  <p:tag name="KSO_WM_BEAUTIFY_FLAG" val=""/>
</p:tagLst>
</file>

<file path=ppt/tags/tag74.xml><?xml version="1.0" encoding="utf-8"?>
<p:tagLst xmlns:p="http://schemas.openxmlformats.org/presentationml/2006/main">
  <p:tag name="AS_UNIQUEID" val="3154"/>
</p:tagLst>
</file>

<file path=ppt/tags/tag75.xml><?xml version="1.0" encoding="utf-8"?>
<p:tagLst xmlns:p="http://schemas.openxmlformats.org/presentationml/2006/main">
  <p:tag name="AS_UNIQUEID" val="3155"/>
</p:tagLst>
</file>

<file path=ppt/tags/tag76.xml><?xml version="1.0" encoding="utf-8"?>
<p:tagLst xmlns:p="http://schemas.openxmlformats.org/presentationml/2006/main">
  <p:tag name="AS_UNIQUEID" val="3156"/>
</p:tagLst>
</file>

<file path=ppt/tags/tag77.xml><?xml version="1.0" encoding="utf-8"?>
<p:tagLst xmlns:p="http://schemas.openxmlformats.org/presentationml/2006/main">
  <p:tag name="AS_UNIQUEID" val="3157"/>
</p:tagLst>
</file>

<file path=ppt/tags/tag78.xml><?xml version="1.0" encoding="utf-8"?>
<p:tagLst xmlns:p="http://schemas.openxmlformats.org/presentationml/2006/main">
  <p:tag name="AS_UNIQUEID" val="3158"/>
</p:tagLst>
</file>

<file path=ppt/tags/tag79.xml><?xml version="1.0" encoding="utf-8"?>
<p:tagLst xmlns:p="http://schemas.openxmlformats.org/presentationml/2006/main">
  <p:tag name="KSO_WM_SPECIAL_SOURCE" val="bdnul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AS_UNIQUEID" val="12912"/>
  <p:tag name="KSO_WM_BEAUTIFY_FLAG" val=""/>
</p:tagLst>
</file>

<file path=ppt/tags/tag81.xml><?xml version="1.0" encoding="utf-8"?>
<p:tagLst xmlns:p="http://schemas.openxmlformats.org/presentationml/2006/main">
  <p:tag name="KSO_WM_UNIT_PLACING_PICTURE_USER_VIEWPORT" val="{&quot;height&quot;:4243,&quot;width&quot;:6140}"/>
</p:tagLst>
</file>

<file path=ppt/tags/tag82.xml><?xml version="1.0" encoding="utf-8"?>
<p:tagLst xmlns:p="http://schemas.openxmlformats.org/presentationml/2006/main">
  <p:tag name="KSO_WM_UNIT_PLACING_PICTURE_USER_VIEWPORT" val="{&quot;height&quot;:4363,&quot;width&quot;:5538}"/>
</p:tagLst>
</file>

<file path=ppt/tags/tag83.xml><?xml version="1.0" encoding="utf-8"?>
<p:tagLst xmlns:p="http://schemas.openxmlformats.org/presentationml/2006/main">
  <p:tag name="KSO_WM_UNIT_PLACING_PICTURE_USER_VIEWPORT" val="{&quot;height&quot;:10800,&quot;width&quot;:16685.503937007874}"/>
</p:tagLst>
</file>

<file path=ppt/tags/tag84.xml><?xml version="1.0" encoding="utf-8"?>
<p:tagLst xmlns:p="http://schemas.openxmlformats.org/presentationml/2006/main">
  <p:tag name="AS_UNIQUEID" val="12913"/>
  <p:tag name="KSO_WM_BEAUTIFY_FLAG" val=""/>
</p:tagLst>
</file>

<file path=ppt/tags/tag85.xml><?xml version="1.0" encoding="utf-8"?>
<p:tagLst xmlns:p="http://schemas.openxmlformats.org/presentationml/2006/main">
  <p:tag name="AS_UNIQUEID" val="12914"/>
  <p:tag name="KSO_WM_BEAUTIFY_FLAG" val=""/>
  <p:tag name="KSO_WM_UNIT_PLACING_PICTURE_USER_VIEWPORT" val="{&quot;height&quot;:6360,&quot;width&quot;:4225}"/>
</p:tagLst>
</file>

<file path=ppt/tags/tag86.xml><?xml version="1.0" encoding="utf-8"?>
<p:tagLst xmlns:p="http://schemas.openxmlformats.org/presentationml/2006/main">
  <p:tag name="AS_UNIQUEID" val="12915"/>
  <p:tag name="KSO_WM_BEAUTIFY_FLAG" val=""/>
</p:tagLst>
</file>

<file path=ppt/tags/tag87.xml><?xml version="1.0" encoding="utf-8"?>
<p:tagLst xmlns:p="http://schemas.openxmlformats.org/presentationml/2006/main">
  <p:tag name="AS_UNIQUEID" val="12916"/>
  <p:tag name="KSO_WM_BEAUTIFY_FLAG" val=""/>
</p:tagLst>
</file>

<file path=ppt/tags/tag88.xml><?xml version="1.0" encoding="utf-8"?>
<p:tagLst xmlns:p="http://schemas.openxmlformats.org/presentationml/2006/main">
  <p:tag name="AS_UNIQUEID" val="12917"/>
  <p:tag name="KSO_WM_BEAUTIFY_FLAG" val=""/>
</p:tagLst>
</file>

<file path=ppt/tags/tag89.xml><?xml version="1.0" encoding="utf-8"?>
<p:tagLst xmlns:p="http://schemas.openxmlformats.org/presentationml/2006/main">
  <p:tag name="AS_UNIQUEID" val="12918"/>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AS_UNIQUEID" val="12920"/>
  <p:tag name="KSO_WM_BEAUTIFY_FLAG" val=""/>
</p:tagLst>
</file>

<file path=ppt/tags/tag91.xml><?xml version="1.0" encoding="utf-8"?>
<p:tagLst xmlns:p="http://schemas.openxmlformats.org/presentationml/2006/main">
  <p:tag name="AS_UNIQUEID" val="12921"/>
  <p:tag name="KSO_WM_BEAUTIFY_FLAG" val=""/>
</p:tagLst>
</file>

<file path=ppt/tags/tag92.xml><?xml version="1.0" encoding="utf-8"?>
<p:tagLst xmlns:p="http://schemas.openxmlformats.org/presentationml/2006/main">
  <p:tag name="AS_UNIQUEID" val="1805"/>
  <p:tag name="KSO_WM_BEAUTIFY_FLAG" val=""/>
</p:tagLst>
</file>

<file path=ppt/tags/tag93.xml><?xml version="1.0" encoding="utf-8"?>
<p:tagLst xmlns:p="http://schemas.openxmlformats.org/presentationml/2006/main">
  <p:tag name="AS_UNIQUEID" val="12922"/>
  <p:tag name="KSO_WM_BEAUTIFY_FLAG" val=""/>
</p:tagLst>
</file>

<file path=ppt/tags/tag94.xml><?xml version="1.0" encoding="utf-8"?>
<p:tagLst xmlns:p="http://schemas.openxmlformats.org/presentationml/2006/main">
  <p:tag name="KSO_WM_UNIT_PLACING_PICTURE_USER_VIEWPORT" val="{&quot;height&quot;:4355,&quot;width&quot;:5628}"/>
</p:tagLst>
</file>

<file path=ppt/tags/tag95.xml><?xml version="1.0" encoding="utf-8"?>
<p:tagLst xmlns:p="http://schemas.openxmlformats.org/presentationml/2006/main">
  <p:tag name="AS_UNIQUEID" val="444"/>
  <p:tag name="KSO_WM_BEAUTIFY_FLAG" val=""/>
</p:tagLst>
</file>

<file path=ppt/tags/tag96.xml><?xml version="1.0" encoding="utf-8"?>
<p:tagLst xmlns:p="http://schemas.openxmlformats.org/presentationml/2006/main">
  <p:tag name="KSO_WM_UNIT_TABLE_BEAUTIFY" val="smartTable{e9e0da98-4eae-45c8-9823-7cf13c7d18ca}"/>
  <p:tag name="TABLE_EMPHASIZE_COLOR" val="240117"/>
  <p:tag name="TABLE_SKINIDX" val="0"/>
  <p:tag name="TABLE_COLORIDX" val="2"/>
  <p:tag name="TABLE_COLOR_RGB" val="0x000000*0xFFFFFF*0x212121*0xFFFFFF*0x03A9F5*0x00BCD5*0x009788*0x4CB050*0x8CC34B*0xCDDC39"/>
  <p:tag name="TABLE_ENDDRAG_ORIGIN_RECT" val="505*275"/>
  <p:tag name="TABLE_ENDDRAG_RECT" val="428*156*505*275"/>
</p:tagLst>
</file>

<file path=ppt/tags/tag97.xml><?xml version="1.0" encoding="utf-8"?>
<p:tagLst xmlns:p="http://schemas.openxmlformats.org/presentationml/2006/main">
  <p:tag name="AS_UNIQUEID" val="444"/>
  <p:tag name="KSO_WM_BEAUTIFY_FLAG" val=""/>
</p:tagLst>
</file>

<file path=ppt/tags/tag98.xml><?xml version="1.0" encoding="utf-8"?>
<p:tagLst xmlns:p="http://schemas.openxmlformats.org/presentationml/2006/main">
  <p:tag name="AS_UNIQUEID" val="1185"/>
  <p:tag name="KSO_WM_BEAUTIFY_FLAG" val=""/>
</p:tagLst>
</file>

<file path=ppt/tags/tag99.xml><?xml version="1.0" encoding="utf-8"?>
<p:tagLst xmlns:p="http://schemas.openxmlformats.org/presentationml/2006/main">
  <p:tag name="KSO_WM_UNIT_TABLE_BEAUTIFY" val="smartTable{88bf2f51-0a2f-4c7a-be66-3aaa25f5a312}"/>
  <p:tag name="TABLE_ENDDRAG_ORIGIN_RECT" val="888*302"/>
  <p:tag name="TABLE_ENDDRAG_RECT" val="32*151*888*302"/>
</p:tagLst>
</file>

<file path=ppt/theme/theme1.xml><?xml version="1.0" encoding="utf-8"?>
<a:theme xmlns:a="http://schemas.openxmlformats.org/drawingml/2006/main" name="1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后作业">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7246</Words>
  <Application>WPS 演示</Application>
  <PresentationFormat>全屏显示(16:9)</PresentationFormat>
  <Paragraphs>781</Paragraphs>
  <Slides>41</Slides>
  <Notes>16</Notes>
  <HiddenSlides>0</HiddenSlides>
  <MMClips>1</MMClips>
  <ScaleCrop>false</ScaleCrop>
  <HeadingPairs>
    <vt:vector size="6" baseType="variant">
      <vt:variant>
        <vt:lpstr>已用的字体</vt:lpstr>
      </vt:variant>
      <vt:variant>
        <vt:i4>29</vt:i4>
      </vt:variant>
      <vt:variant>
        <vt:lpstr>主题</vt:lpstr>
      </vt:variant>
      <vt:variant>
        <vt:i4>2</vt:i4>
      </vt:variant>
      <vt:variant>
        <vt:lpstr>幻灯片标题</vt:lpstr>
      </vt:variant>
      <vt:variant>
        <vt:i4>41</vt:i4>
      </vt:variant>
    </vt:vector>
  </HeadingPairs>
  <TitlesOfParts>
    <vt:vector size="72" baseType="lpstr">
      <vt:lpstr>Arial</vt:lpstr>
      <vt:lpstr>宋体</vt:lpstr>
      <vt:lpstr>Wingdings</vt:lpstr>
      <vt:lpstr>Wingdings</vt:lpstr>
      <vt:lpstr>黑体</vt:lpstr>
      <vt:lpstr>楷体</vt:lpstr>
      <vt:lpstr>Kaiti SC</vt:lpstr>
      <vt:lpstr>Segoe Print</vt:lpstr>
      <vt:lpstr>微软雅黑</vt:lpstr>
      <vt:lpstr>方正清刻本悦宋简体</vt:lpstr>
      <vt:lpstr>方正粗黑宋简体</vt:lpstr>
      <vt:lpstr>华文中宋</vt:lpstr>
      <vt:lpstr>华文仿宋</vt:lpstr>
      <vt:lpstr>方正粗圆简体</vt:lpstr>
      <vt:lpstr>Arial Unicode MS</vt:lpstr>
      <vt:lpstr>Calibri</vt:lpstr>
      <vt:lpstr>Times New Roman</vt:lpstr>
      <vt:lpstr>楷体_GB2312</vt:lpstr>
      <vt:lpstr>新宋体</vt:lpstr>
      <vt:lpstr>Arial</vt:lpstr>
      <vt:lpstr>微软雅黑 Light</vt:lpstr>
      <vt:lpstr>苏新诗柳楷简</vt:lpstr>
      <vt:lpstr>李旭科毛笔行书</vt:lpstr>
      <vt:lpstr>仿宋</vt:lpstr>
      <vt:lpstr>腾祥范笑歌楷书简</vt:lpstr>
      <vt:lpstr>隶书</vt:lpstr>
      <vt:lpstr>仿宋_GB2312</vt:lpstr>
      <vt:lpstr>方正粗宋_GBK</vt:lpstr>
      <vt:lpstr>楷体_GB2312</vt:lpstr>
      <vt:lpstr>1_自定义设计方案</vt:lpstr>
      <vt:lpstr>课后作业</vt:lpstr>
      <vt:lpstr>PowerPoint 演示文稿</vt:lpstr>
      <vt:lpstr>中国近代史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64</cp:revision>
  <dcterms:created xsi:type="dcterms:W3CDTF">2023-08-24T08:36:00Z</dcterms:created>
  <dcterms:modified xsi:type="dcterms:W3CDTF">2024-07-04T02:15:52Z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42C5EAF3F06A427ABA48777654F18D5F_12</vt:lpwstr>
  </property>
</Properties>
</file>